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2"/>
  </p:notesMasterIdLst>
  <p:sldIdLst>
    <p:sldId id="258" r:id="rId2"/>
    <p:sldId id="260" r:id="rId3"/>
    <p:sldId id="264" r:id="rId4"/>
    <p:sldId id="267" r:id="rId5"/>
    <p:sldId id="269" r:id="rId6"/>
    <p:sldId id="270" r:id="rId7"/>
    <p:sldId id="268" r:id="rId8"/>
    <p:sldId id="262" r:id="rId9"/>
    <p:sldId id="263" r:id="rId10"/>
    <p:sldId id="271" r:id="rId11"/>
  </p:sldIdLst>
  <p:sldSz cx="13004800" cy="9753600"/>
  <p:notesSz cx="13004800" cy="9753600"/>
  <p:embeddedFontLst>
    <p:embeddedFont>
      <p:font typeface="Open Sans Hebrew" panose="00000500000000000000" pitchFamily="2" charset="-79"/>
      <p:regular r:id="rId13"/>
      <p:bold r:id="rId14"/>
      <p:italic r:id="rId15"/>
      <p:boldItalic r:id="rId16"/>
    </p:embeddedFont>
    <p:embeddedFont>
      <p:font typeface="Open Sans Hebrew Condensed" panose="00000506000000000000" pitchFamily="2" charset="-79"/>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u" initials="a"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1344"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05T14:08:54.460" idx="1">
    <p:pos x="7024" y="96"/>
    <p:text>התייעצתי עם עדי קצת לגבי איזה תפקידים הם בדאך כלל מגייסים ומה הפרמטרים שמחפשים</p:text>
    <p:extLst>
      <p:ext uri="{C676402C-5697-4E1C-873F-D02D1690AC5C}">
        <p15:threadingInfo xmlns:p15="http://schemas.microsoft.com/office/powerpoint/2012/main" timeZoneBias="-180"/>
      </p:ext>
    </p:extLst>
  </p:cm>
  <p:cm authorId="1" dt="2018-08-05T14:09:18.694" idx="2">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05T14:08:54.460" idx="3">
    <p:pos x="7024" y="96"/>
    <p:text>התייעצתי עם עדי קצת לגבי איזה תפקידים הם בדאך כלל מגייסים ומה הפרמטרים שמחפשים</p:text>
    <p:extLst>
      <p:ext uri="{C676402C-5697-4E1C-873F-D02D1690AC5C}">
        <p15:threadingInfo xmlns:p15="http://schemas.microsoft.com/office/powerpoint/2012/main" timeZoneBias="-180"/>
      </p:ext>
    </p:extLst>
  </p:cm>
  <p:cm authorId="1" dt="2018-08-05T14:09:18.694" idx="4">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24100-E16D-4410-BF61-0CF059C08883}" type="doc">
      <dgm:prSet loTypeId="urn:microsoft.com/office/officeart/2005/8/layout/lProcess3" loCatId="process" qsTypeId="urn:microsoft.com/office/officeart/2005/8/quickstyle/simple1" qsCatId="simple" csTypeId="urn:microsoft.com/office/officeart/2005/8/colors/accent1_2" csCatId="accent1"/>
      <dgm:spPr/>
      <dgm:t>
        <a:bodyPr/>
        <a:lstStyle/>
        <a:p>
          <a:pPr rtl="1"/>
          <a:endParaRPr lang="he-IL"/>
        </a:p>
      </dgm:t>
    </dgm:pt>
    <dgm:pt modelId="{4962F795-C5E2-49AC-AB2E-2006A24C2EE6}">
      <dgm:prSet/>
      <dgm:spPr/>
      <dgm:t>
        <a:bodyPr/>
        <a:lstStyle/>
        <a:p>
          <a:pPr rtl="1"/>
          <a:r>
            <a:rPr lang="he-IL" b="1" i="0" dirty="0" smtClean="0">
              <a:latin typeface="Open Sans Hebrew" panose="00000500000000000000" pitchFamily="2" charset="-79"/>
              <a:cs typeface="Open Sans Hebrew" panose="00000500000000000000" pitchFamily="2" charset="-79"/>
            </a:rPr>
            <a:t>הגדרת התפקיד</a:t>
          </a:r>
          <a:endParaRPr lang="he-IL" dirty="0">
            <a:latin typeface="Open Sans Hebrew" panose="00000500000000000000" pitchFamily="2" charset="-79"/>
            <a:cs typeface="Open Sans Hebrew" panose="00000500000000000000" pitchFamily="2" charset="-79"/>
          </a:endParaRPr>
        </a:p>
      </dgm:t>
    </dgm:pt>
    <dgm:pt modelId="{DD58A787-F44E-45F3-8D2E-AFDA78E3E52A}" type="parTrans" cxnId="{4DEA53F3-D15E-45F1-9BFC-646417AE0C67}">
      <dgm:prSet/>
      <dgm:spPr/>
      <dgm:t>
        <a:bodyPr/>
        <a:lstStyle/>
        <a:p>
          <a:pPr rtl="1"/>
          <a:endParaRPr lang="he-IL"/>
        </a:p>
      </dgm:t>
    </dgm:pt>
    <dgm:pt modelId="{DB5F6390-AC97-4644-88A2-3053EB52FA8A}" type="sibTrans" cxnId="{4DEA53F3-D15E-45F1-9BFC-646417AE0C67}">
      <dgm:prSet/>
      <dgm:spPr/>
      <dgm:t>
        <a:bodyPr/>
        <a:lstStyle/>
        <a:p>
          <a:pPr rtl="1"/>
          <a:endParaRPr lang="he-IL"/>
        </a:p>
      </dgm:t>
    </dgm:pt>
    <dgm:pt modelId="{4EFF6C46-1C50-4DCF-BC81-18AFF7F5EC91}">
      <dgm:prSet/>
      <dgm:spPr/>
      <dgm:t>
        <a:bodyPr/>
        <a:lstStyle/>
        <a:p>
          <a:pPr rtl="1"/>
          <a:r>
            <a:rPr lang="he-IL" b="1" i="0" dirty="0" smtClean="0">
              <a:latin typeface="Open Sans Hebrew" panose="00000500000000000000" pitchFamily="2" charset="-79"/>
              <a:cs typeface="Open Sans Hebrew" panose="00000500000000000000" pitchFamily="2" charset="-79"/>
            </a:rPr>
            <a:t>פרסום</a:t>
          </a:r>
          <a:endParaRPr lang="he-IL" dirty="0">
            <a:latin typeface="Open Sans Hebrew" panose="00000500000000000000" pitchFamily="2" charset="-79"/>
            <a:cs typeface="Open Sans Hebrew" panose="00000500000000000000" pitchFamily="2" charset="-79"/>
          </a:endParaRPr>
        </a:p>
      </dgm:t>
    </dgm:pt>
    <dgm:pt modelId="{32524DAD-49EA-4DD6-9AC1-72511CC741AE}" type="parTrans" cxnId="{9556CB59-CE5E-4DD4-AC37-43BAD9ED1ABA}">
      <dgm:prSet/>
      <dgm:spPr/>
      <dgm:t>
        <a:bodyPr/>
        <a:lstStyle/>
        <a:p>
          <a:pPr rtl="1"/>
          <a:endParaRPr lang="he-IL"/>
        </a:p>
      </dgm:t>
    </dgm:pt>
    <dgm:pt modelId="{AAE53E86-24BE-49CE-9140-7CFD84CBCAD0}" type="sibTrans" cxnId="{9556CB59-CE5E-4DD4-AC37-43BAD9ED1ABA}">
      <dgm:prSet/>
      <dgm:spPr/>
      <dgm:t>
        <a:bodyPr/>
        <a:lstStyle/>
        <a:p>
          <a:pPr rtl="1"/>
          <a:endParaRPr lang="he-IL"/>
        </a:p>
      </dgm:t>
    </dgm:pt>
    <dgm:pt modelId="{73EC8543-4430-48BB-9901-78A36D950597}">
      <dgm:prSet/>
      <dgm:spPr/>
      <dgm:t>
        <a:bodyPr/>
        <a:lstStyle/>
        <a:p>
          <a:pPr rtl="1"/>
          <a:r>
            <a:rPr lang="he-IL" b="1" i="0" dirty="0" smtClean="0">
              <a:latin typeface="Open Sans Hebrew" panose="00000500000000000000" pitchFamily="2" charset="-79"/>
              <a:cs typeface="Open Sans Hebrew" panose="00000500000000000000" pitchFamily="2" charset="-79"/>
            </a:rPr>
            <a:t>סינון קו"ח</a:t>
          </a:r>
          <a:endParaRPr lang="he-IL" dirty="0">
            <a:latin typeface="Open Sans Hebrew" panose="00000500000000000000" pitchFamily="2" charset="-79"/>
            <a:cs typeface="Open Sans Hebrew" panose="00000500000000000000" pitchFamily="2" charset="-79"/>
          </a:endParaRPr>
        </a:p>
      </dgm:t>
    </dgm:pt>
    <dgm:pt modelId="{60813B3C-4958-4AA5-B948-CAB658441334}" type="parTrans" cxnId="{6E5E987F-04E3-46C3-93A7-1481FB3DB38E}">
      <dgm:prSet/>
      <dgm:spPr/>
      <dgm:t>
        <a:bodyPr/>
        <a:lstStyle/>
        <a:p>
          <a:pPr rtl="1"/>
          <a:endParaRPr lang="he-IL"/>
        </a:p>
      </dgm:t>
    </dgm:pt>
    <dgm:pt modelId="{9043B4BA-2F6F-42C9-8FC5-AA22A9CF1F4A}" type="sibTrans" cxnId="{6E5E987F-04E3-46C3-93A7-1481FB3DB38E}">
      <dgm:prSet/>
      <dgm:spPr/>
      <dgm:t>
        <a:bodyPr/>
        <a:lstStyle/>
        <a:p>
          <a:pPr rtl="1"/>
          <a:endParaRPr lang="he-IL"/>
        </a:p>
      </dgm:t>
    </dgm:pt>
    <dgm:pt modelId="{6222BAFB-72C1-448A-BCE1-224290D36C21}">
      <dgm:prSet/>
      <dgm:spPr/>
      <dgm:t>
        <a:bodyPr/>
        <a:lstStyle/>
        <a:p>
          <a:pPr rtl="1"/>
          <a:r>
            <a:rPr lang="he-IL" b="1" i="0" smtClean="0">
              <a:latin typeface="Open Sans Hebrew" panose="00000500000000000000" pitchFamily="2" charset="-79"/>
              <a:cs typeface="Open Sans Hebrew" panose="00000500000000000000" pitchFamily="2" charset="-79"/>
            </a:rPr>
            <a:t>ראיון טלפוני</a:t>
          </a:r>
          <a:endParaRPr lang="he-IL">
            <a:latin typeface="Open Sans Hebrew" panose="00000500000000000000" pitchFamily="2" charset="-79"/>
            <a:cs typeface="Open Sans Hebrew" panose="00000500000000000000" pitchFamily="2" charset="-79"/>
          </a:endParaRPr>
        </a:p>
      </dgm:t>
    </dgm:pt>
    <dgm:pt modelId="{C12CEA66-343F-4921-82D1-82102D4DF1FD}" type="parTrans" cxnId="{CAE5B645-4635-47A6-BFA4-B45BB723EF5B}">
      <dgm:prSet/>
      <dgm:spPr/>
      <dgm:t>
        <a:bodyPr/>
        <a:lstStyle/>
        <a:p>
          <a:pPr rtl="1"/>
          <a:endParaRPr lang="he-IL"/>
        </a:p>
      </dgm:t>
    </dgm:pt>
    <dgm:pt modelId="{FB73D5D6-ED46-40BF-BAB7-0825BEF5C5B9}" type="sibTrans" cxnId="{CAE5B645-4635-47A6-BFA4-B45BB723EF5B}">
      <dgm:prSet/>
      <dgm:spPr/>
      <dgm:t>
        <a:bodyPr/>
        <a:lstStyle/>
        <a:p>
          <a:pPr rtl="1"/>
          <a:endParaRPr lang="he-IL"/>
        </a:p>
      </dgm:t>
    </dgm:pt>
    <dgm:pt modelId="{95E9CEFC-DC25-465E-8F72-BFA2E165C049}">
      <dgm:prSet/>
      <dgm:spPr/>
      <dgm:t>
        <a:bodyPr/>
        <a:lstStyle/>
        <a:p>
          <a:pPr rtl="1"/>
          <a:r>
            <a:rPr lang="he-IL" b="1" i="0" smtClean="0">
              <a:latin typeface="Open Sans Hebrew" panose="00000500000000000000" pitchFamily="2" charset="-79"/>
              <a:cs typeface="Open Sans Hebrew" panose="00000500000000000000" pitchFamily="2" charset="-79"/>
            </a:rPr>
            <a:t>משימות</a:t>
          </a:r>
          <a:endParaRPr lang="he-IL">
            <a:latin typeface="Open Sans Hebrew" panose="00000500000000000000" pitchFamily="2" charset="-79"/>
            <a:cs typeface="Open Sans Hebrew" panose="00000500000000000000" pitchFamily="2" charset="-79"/>
          </a:endParaRPr>
        </a:p>
      </dgm:t>
    </dgm:pt>
    <dgm:pt modelId="{55661D66-5CE4-45C3-AA2C-2C42EDC3CF23}" type="parTrans" cxnId="{EEADB82A-FC27-4281-AE89-B28FBE3AC77B}">
      <dgm:prSet/>
      <dgm:spPr/>
      <dgm:t>
        <a:bodyPr/>
        <a:lstStyle/>
        <a:p>
          <a:pPr rtl="1"/>
          <a:endParaRPr lang="he-IL"/>
        </a:p>
      </dgm:t>
    </dgm:pt>
    <dgm:pt modelId="{643DA996-762F-46D4-B3A2-EE8BFE3BAE6B}" type="sibTrans" cxnId="{EEADB82A-FC27-4281-AE89-B28FBE3AC77B}">
      <dgm:prSet/>
      <dgm:spPr/>
      <dgm:t>
        <a:bodyPr/>
        <a:lstStyle/>
        <a:p>
          <a:pPr rtl="1"/>
          <a:endParaRPr lang="he-IL"/>
        </a:p>
      </dgm:t>
    </dgm:pt>
    <dgm:pt modelId="{328AF8B6-F273-4A7A-87F9-D53DD016D504}">
      <dgm:prSet/>
      <dgm:spPr/>
      <dgm:t>
        <a:bodyPr/>
        <a:lstStyle/>
        <a:p>
          <a:pPr rtl="1"/>
          <a:r>
            <a:rPr lang="he-IL" b="1" i="0" dirty="0" smtClean="0">
              <a:latin typeface="Open Sans Hebrew" panose="00000500000000000000" pitchFamily="2" charset="-79"/>
              <a:cs typeface="Open Sans Hebrew" panose="00000500000000000000" pitchFamily="2" charset="-79"/>
            </a:rPr>
            <a:t>ראיון</a:t>
          </a:r>
          <a:endParaRPr lang="he-IL" dirty="0">
            <a:latin typeface="Open Sans Hebrew" panose="00000500000000000000" pitchFamily="2" charset="-79"/>
            <a:cs typeface="Open Sans Hebrew" panose="00000500000000000000" pitchFamily="2" charset="-79"/>
          </a:endParaRPr>
        </a:p>
      </dgm:t>
    </dgm:pt>
    <dgm:pt modelId="{38225C2C-5582-40D8-B36B-A0CD254AACBB}" type="parTrans" cxnId="{F11FAB83-CD51-4EDE-A005-E197982543B8}">
      <dgm:prSet/>
      <dgm:spPr/>
      <dgm:t>
        <a:bodyPr/>
        <a:lstStyle/>
        <a:p>
          <a:pPr rtl="1"/>
          <a:endParaRPr lang="he-IL"/>
        </a:p>
      </dgm:t>
    </dgm:pt>
    <dgm:pt modelId="{081F9E33-9423-489C-A46E-3FA3BC13B006}" type="sibTrans" cxnId="{F11FAB83-CD51-4EDE-A005-E197982543B8}">
      <dgm:prSet/>
      <dgm:spPr/>
      <dgm:t>
        <a:bodyPr/>
        <a:lstStyle/>
        <a:p>
          <a:pPr rtl="1"/>
          <a:endParaRPr lang="he-IL"/>
        </a:p>
      </dgm:t>
    </dgm:pt>
    <dgm:pt modelId="{2927FFB9-AFC3-480C-B110-15BBE478E55B}">
      <dgm:prSet/>
      <dgm:spPr/>
      <dgm:t>
        <a:bodyPr/>
        <a:lstStyle/>
        <a:p>
          <a:pPr rtl="1"/>
          <a:r>
            <a:rPr lang="he-IL" b="1" i="0" smtClean="0">
              <a:latin typeface="Open Sans Hebrew" panose="00000500000000000000" pitchFamily="2" charset="-79"/>
              <a:cs typeface="Open Sans Hebrew" panose="00000500000000000000" pitchFamily="2" charset="-79"/>
            </a:rPr>
            <a:t>ממליצים</a:t>
          </a:r>
          <a:endParaRPr lang="he-IL">
            <a:latin typeface="Open Sans Hebrew" panose="00000500000000000000" pitchFamily="2" charset="-79"/>
            <a:cs typeface="Open Sans Hebrew" panose="00000500000000000000" pitchFamily="2" charset="-79"/>
          </a:endParaRPr>
        </a:p>
      </dgm:t>
    </dgm:pt>
    <dgm:pt modelId="{40199A6E-967D-4F92-889C-878AA3F9AA58}" type="parTrans" cxnId="{4FE351A5-17C0-4CA3-AD62-7BC508E481D5}">
      <dgm:prSet/>
      <dgm:spPr/>
      <dgm:t>
        <a:bodyPr/>
        <a:lstStyle/>
        <a:p>
          <a:pPr rtl="1"/>
          <a:endParaRPr lang="he-IL"/>
        </a:p>
      </dgm:t>
    </dgm:pt>
    <dgm:pt modelId="{B232F84C-B7C4-45E9-B3BA-7FBEE8C414C8}" type="sibTrans" cxnId="{4FE351A5-17C0-4CA3-AD62-7BC508E481D5}">
      <dgm:prSet/>
      <dgm:spPr/>
      <dgm:t>
        <a:bodyPr/>
        <a:lstStyle/>
        <a:p>
          <a:pPr rtl="1"/>
          <a:endParaRPr lang="he-IL"/>
        </a:p>
      </dgm:t>
    </dgm:pt>
    <dgm:pt modelId="{FA9B2060-760F-4E18-8D84-27EC1803E9C7}">
      <dgm:prSet/>
      <dgm:spPr/>
      <dgm:t>
        <a:bodyPr/>
        <a:lstStyle/>
        <a:p>
          <a:pPr rtl="1"/>
          <a:r>
            <a:rPr lang="he-IL" b="1" i="0" smtClean="0">
              <a:latin typeface="Open Sans Hebrew" panose="00000500000000000000" pitchFamily="2" charset="-79"/>
              <a:cs typeface="Open Sans Hebrew" panose="00000500000000000000" pitchFamily="2" charset="-79"/>
            </a:rPr>
            <a:t>בחירה</a:t>
          </a:r>
          <a:endParaRPr lang="he-IL">
            <a:latin typeface="Open Sans Hebrew" panose="00000500000000000000" pitchFamily="2" charset="-79"/>
            <a:cs typeface="Open Sans Hebrew" panose="00000500000000000000" pitchFamily="2" charset="-79"/>
          </a:endParaRPr>
        </a:p>
      </dgm:t>
    </dgm:pt>
    <dgm:pt modelId="{32C63CAE-19C6-4C5F-889D-F8E6E9A36D86}" type="parTrans" cxnId="{A2C642A5-901C-4370-A309-2CED33E0C487}">
      <dgm:prSet/>
      <dgm:spPr/>
      <dgm:t>
        <a:bodyPr/>
        <a:lstStyle/>
        <a:p>
          <a:pPr rtl="1"/>
          <a:endParaRPr lang="he-IL"/>
        </a:p>
      </dgm:t>
    </dgm:pt>
    <dgm:pt modelId="{1C0B5203-B359-4A8F-86C1-67F91D776F88}" type="sibTrans" cxnId="{A2C642A5-901C-4370-A309-2CED33E0C487}">
      <dgm:prSet/>
      <dgm:spPr/>
      <dgm:t>
        <a:bodyPr/>
        <a:lstStyle/>
        <a:p>
          <a:pPr rtl="1"/>
          <a:endParaRPr lang="he-IL"/>
        </a:p>
      </dgm:t>
    </dgm:pt>
    <dgm:pt modelId="{F44219FE-A44C-4CD4-954E-2F7BB8DCF5EB}" type="pres">
      <dgm:prSet presAssocID="{9EA24100-E16D-4410-BF61-0CF059C08883}" presName="Name0" presStyleCnt="0">
        <dgm:presLayoutVars>
          <dgm:chPref val="3"/>
          <dgm:dir/>
          <dgm:animLvl val="lvl"/>
          <dgm:resizeHandles/>
        </dgm:presLayoutVars>
      </dgm:prSet>
      <dgm:spPr/>
    </dgm:pt>
    <dgm:pt modelId="{4EA214C7-7E3E-4505-A9B1-E728E92BF56D}" type="pres">
      <dgm:prSet presAssocID="{4962F795-C5E2-49AC-AB2E-2006A24C2EE6}" presName="horFlow" presStyleCnt="0"/>
      <dgm:spPr/>
    </dgm:pt>
    <dgm:pt modelId="{17146084-74F1-4B86-B813-F3121FA01DC1}" type="pres">
      <dgm:prSet presAssocID="{4962F795-C5E2-49AC-AB2E-2006A24C2EE6}" presName="bigChev" presStyleLbl="node1" presStyleIdx="0" presStyleCnt="8"/>
      <dgm:spPr/>
    </dgm:pt>
    <dgm:pt modelId="{0BE6804B-5CB4-40DB-A526-77050C379481}" type="pres">
      <dgm:prSet presAssocID="{4962F795-C5E2-49AC-AB2E-2006A24C2EE6}" presName="vSp" presStyleCnt="0"/>
      <dgm:spPr/>
    </dgm:pt>
    <dgm:pt modelId="{7A469271-6499-4157-A494-B512134C4BFB}" type="pres">
      <dgm:prSet presAssocID="{4EFF6C46-1C50-4DCF-BC81-18AFF7F5EC91}" presName="horFlow" presStyleCnt="0"/>
      <dgm:spPr/>
    </dgm:pt>
    <dgm:pt modelId="{162DDCCD-A6D0-488B-A8B8-9BACEC977A95}" type="pres">
      <dgm:prSet presAssocID="{4EFF6C46-1C50-4DCF-BC81-18AFF7F5EC91}" presName="bigChev" presStyleLbl="node1" presStyleIdx="1" presStyleCnt="8"/>
      <dgm:spPr/>
    </dgm:pt>
    <dgm:pt modelId="{CED464BA-F471-4289-BBFD-FF170473855A}" type="pres">
      <dgm:prSet presAssocID="{4EFF6C46-1C50-4DCF-BC81-18AFF7F5EC91}" presName="vSp" presStyleCnt="0"/>
      <dgm:spPr/>
    </dgm:pt>
    <dgm:pt modelId="{8B0D6BAB-9708-4169-92FD-50EB7CDA2640}" type="pres">
      <dgm:prSet presAssocID="{73EC8543-4430-48BB-9901-78A36D950597}" presName="horFlow" presStyleCnt="0"/>
      <dgm:spPr/>
    </dgm:pt>
    <dgm:pt modelId="{8B04D69C-63B6-452D-9AA0-19700CF47910}" type="pres">
      <dgm:prSet presAssocID="{73EC8543-4430-48BB-9901-78A36D950597}" presName="bigChev" presStyleLbl="node1" presStyleIdx="2" presStyleCnt="8"/>
      <dgm:spPr/>
    </dgm:pt>
    <dgm:pt modelId="{B55C543A-60C2-4B0A-AE92-7BC920678B53}" type="pres">
      <dgm:prSet presAssocID="{73EC8543-4430-48BB-9901-78A36D950597}" presName="vSp" presStyleCnt="0"/>
      <dgm:spPr/>
    </dgm:pt>
    <dgm:pt modelId="{487039F6-212E-4340-BEF9-71E30D917424}" type="pres">
      <dgm:prSet presAssocID="{6222BAFB-72C1-448A-BCE1-224290D36C21}" presName="horFlow" presStyleCnt="0"/>
      <dgm:spPr/>
    </dgm:pt>
    <dgm:pt modelId="{04D09EC5-5E85-4482-A8DE-038ABB6EE4AA}" type="pres">
      <dgm:prSet presAssocID="{6222BAFB-72C1-448A-BCE1-224290D36C21}" presName="bigChev" presStyleLbl="node1" presStyleIdx="3" presStyleCnt="8"/>
      <dgm:spPr/>
    </dgm:pt>
    <dgm:pt modelId="{C976EC1B-24AD-466C-B855-C4D0EF1698A7}" type="pres">
      <dgm:prSet presAssocID="{6222BAFB-72C1-448A-BCE1-224290D36C21}" presName="vSp" presStyleCnt="0"/>
      <dgm:spPr/>
    </dgm:pt>
    <dgm:pt modelId="{ED61D86F-8EC2-4FFA-8970-E0B1159661BB}" type="pres">
      <dgm:prSet presAssocID="{95E9CEFC-DC25-465E-8F72-BFA2E165C049}" presName="horFlow" presStyleCnt="0"/>
      <dgm:spPr/>
    </dgm:pt>
    <dgm:pt modelId="{2A389679-718C-461F-9DB1-FE654BCB445C}" type="pres">
      <dgm:prSet presAssocID="{95E9CEFC-DC25-465E-8F72-BFA2E165C049}" presName="bigChev" presStyleLbl="node1" presStyleIdx="4" presStyleCnt="8"/>
      <dgm:spPr/>
    </dgm:pt>
    <dgm:pt modelId="{D266DCA1-59C1-47D1-82C8-B9528E66909C}" type="pres">
      <dgm:prSet presAssocID="{95E9CEFC-DC25-465E-8F72-BFA2E165C049}" presName="vSp" presStyleCnt="0"/>
      <dgm:spPr/>
    </dgm:pt>
    <dgm:pt modelId="{1D9207FC-0236-4598-B2F5-ECF66CEEA0AD}" type="pres">
      <dgm:prSet presAssocID="{328AF8B6-F273-4A7A-87F9-D53DD016D504}" presName="horFlow" presStyleCnt="0"/>
      <dgm:spPr/>
    </dgm:pt>
    <dgm:pt modelId="{6DD7CC30-5F7C-44AF-BF79-C0E8F4C20F63}" type="pres">
      <dgm:prSet presAssocID="{328AF8B6-F273-4A7A-87F9-D53DD016D504}" presName="bigChev" presStyleLbl="node1" presStyleIdx="5" presStyleCnt="8"/>
      <dgm:spPr/>
    </dgm:pt>
    <dgm:pt modelId="{F7EEBA0F-B0C9-4256-966E-6C9E5A796C79}" type="pres">
      <dgm:prSet presAssocID="{328AF8B6-F273-4A7A-87F9-D53DD016D504}" presName="vSp" presStyleCnt="0"/>
      <dgm:spPr/>
    </dgm:pt>
    <dgm:pt modelId="{996AF764-993A-4693-875A-EA6340BC6331}" type="pres">
      <dgm:prSet presAssocID="{2927FFB9-AFC3-480C-B110-15BBE478E55B}" presName="horFlow" presStyleCnt="0"/>
      <dgm:spPr/>
    </dgm:pt>
    <dgm:pt modelId="{6FD65E36-D4C9-4283-9619-C95AD4D6B544}" type="pres">
      <dgm:prSet presAssocID="{2927FFB9-AFC3-480C-B110-15BBE478E55B}" presName="bigChev" presStyleLbl="node1" presStyleIdx="6" presStyleCnt="8"/>
      <dgm:spPr/>
    </dgm:pt>
    <dgm:pt modelId="{49F25E59-8F07-4120-B1D4-645C67D31A8D}" type="pres">
      <dgm:prSet presAssocID="{2927FFB9-AFC3-480C-B110-15BBE478E55B}" presName="vSp" presStyleCnt="0"/>
      <dgm:spPr/>
    </dgm:pt>
    <dgm:pt modelId="{3C1D3FC5-39D4-4113-9EDA-66232E53BA75}" type="pres">
      <dgm:prSet presAssocID="{FA9B2060-760F-4E18-8D84-27EC1803E9C7}" presName="horFlow" presStyleCnt="0"/>
      <dgm:spPr/>
    </dgm:pt>
    <dgm:pt modelId="{BF7A47F3-8662-4905-8C57-95BFCF69A52E}" type="pres">
      <dgm:prSet presAssocID="{FA9B2060-760F-4E18-8D84-27EC1803E9C7}" presName="bigChev" presStyleLbl="node1" presStyleIdx="7" presStyleCnt="8"/>
      <dgm:spPr/>
    </dgm:pt>
  </dgm:ptLst>
  <dgm:cxnLst>
    <dgm:cxn modelId="{A2C642A5-901C-4370-A309-2CED33E0C487}" srcId="{9EA24100-E16D-4410-BF61-0CF059C08883}" destId="{FA9B2060-760F-4E18-8D84-27EC1803E9C7}" srcOrd="7" destOrd="0" parTransId="{32C63CAE-19C6-4C5F-889D-F8E6E9A36D86}" sibTransId="{1C0B5203-B359-4A8F-86C1-67F91D776F88}"/>
    <dgm:cxn modelId="{EEADB82A-FC27-4281-AE89-B28FBE3AC77B}" srcId="{9EA24100-E16D-4410-BF61-0CF059C08883}" destId="{95E9CEFC-DC25-465E-8F72-BFA2E165C049}" srcOrd="4" destOrd="0" parTransId="{55661D66-5CE4-45C3-AA2C-2C42EDC3CF23}" sibTransId="{643DA996-762F-46D4-B3A2-EE8BFE3BAE6B}"/>
    <dgm:cxn modelId="{6E5E987F-04E3-46C3-93A7-1481FB3DB38E}" srcId="{9EA24100-E16D-4410-BF61-0CF059C08883}" destId="{73EC8543-4430-48BB-9901-78A36D950597}" srcOrd="2" destOrd="0" parTransId="{60813B3C-4958-4AA5-B948-CAB658441334}" sibTransId="{9043B4BA-2F6F-42C9-8FC5-AA22A9CF1F4A}"/>
    <dgm:cxn modelId="{36418001-A5AC-4741-A3E7-71A07436E39C}" type="presOf" srcId="{95E9CEFC-DC25-465E-8F72-BFA2E165C049}" destId="{2A389679-718C-461F-9DB1-FE654BCB445C}" srcOrd="0" destOrd="0" presId="urn:microsoft.com/office/officeart/2005/8/layout/lProcess3"/>
    <dgm:cxn modelId="{CAE5B645-4635-47A6-BFA4-B45BB723EF5B}" srcId="{9EA24100-E16D-4410-BF61-0CF059C08883}" destId="{6222BAFB-72C1-448A-BCE1-224290D36C21}" srcOrd="3" destOrd="0" parTransId="{C12CEA66-343F-4921-82D1-82102D4DF1FD}" sibTransId="{FB73D5D6-ED46-40BF-BAB7-0825BEF5C5B9}"/>
    <dgm:cxn modelId="{76CEE316-D347-422C-943F-3C3A286F9F62}" type="presOf" srcId="{6222BAFB-72C1-448A-BCE1-224290D36C21}" destId="{04D09EC5-5E85-4482-A8DE-038ABB6EE4AA}" srcOrd="0" destOrd="0" presId="urn:microsoft.com/office/officeart/2005/8/layout/lProcess3"/>
    <dgm:cxn modelId="{75E8281B-560E-41B7-A9C3-BEE3E3DB36C2}" type="presOf" srcId="{328AF8B6-F273-4A7A-87F9-D53DD016D504}" destId="{6DD7CC30-5F7C-44AF-BF79-C0E8F4C20F63}" srcOrd="0" destOrd="0" presId="urn:microsoft.com/office/officeart/2005/8/layout/lProcess3"/>
    <dgm:cxn modelId="{651B9DFE-FAD9-41E0-97F2-8693B84F9418}" type="presOf" srcId="{4EFF6C46-1C50-4DCF-BC81-18AFF7F5EC91}" destId="{162DDCCD-A6D0-488B-A8B8-9BACEC977A95}" srcOrd="0" destOrd="0" presId="urn:microsoft.com/office/officeart/2005/8/layout/lProcess3"/>
    <dgm:cxn modelId="{DB8A5A54-FCED-4ED8-A947-1207D49E58EF}" type="presOf" srcId="{9EA24100-E16D-4410-BF61-0CF059C08883}" destId="{F44219FE-A44C-4CD4-954E-2F7BB8DCF5EB}" srcOrd="0" destOrd="0" presId="urn:microsoft.com/office/officeart/2005/8/layout/lProcess3"/>
    <dgm:cxn modelId="{9556CB59-CE5E-4DD4-AC37-43BAD9ED1ABA}" srcId="{9EA24100-E16D-4410-BF61-0CF059C08883}" destId="{4EFF6C46-1C50-4DCF-BC81-18AFF7F5EC91}" srcOrd="1" destOrd="0" parTransId="{32524DAD-49EA-4DD6-9AC1-72511CC741AE}" sibTransId="{AAE53E86-24BE-49CE-9140-7CFD84CBCAD0}"/>
    <dgm:cxn modelId="{4DEA53F3-D15E-45F1-9BFC-646417AE0C67}" srcId="{9EA24100-E16D-4410-BF61-0CF059C08883}" destId="{4962F795-C5E2-49AC-AB2E-2006A24C2EE6}" srcOrd="0" destOrd="0" parTransId="{DD58A787-F44E-45F3-8D2E-AFDA78E3E52A}" sibTransId="{DB5F6390-AC97-4644-88A2-3053EB52FA8A}"/>
    <dgm:cxn modelId="{F11FAB83-CD51-4EDE-A005-E197982543B8}" srcId="{9EA24100-E16D-4410-BF61-0CF059C08883}" destId="{328AF8B6-F273-4A7A-87F9-D53DD016D504}" srcOrd="5" destOrd="0" parTransId="{38225C2C-5582-40D8-B36B-A0CD254AACBB}" sibTransId="{081F9E33-9423-489C-A46E-3FA3BC13B006}"/>
    <dgm:cxn modelId="{9D0520F1-25CD-42C2-8601-97FF0ADE2851}" type="presOf" srcId="{4962F795-C5E2-49AC-AB2E-2006A24C2EE6}" destId="{17146084-74F1-4B86-B813-F3121FA01DC1}" srcOrd="0" destOrd="0" presId="urn:microsoft.com/office/officeart/2005/8/layout/lProcess3"/>
    <dgm:cxn modelId="{7B133151-B797-4673-929F-3B4499FE4889}" type="presOf" srcId="{FA9B2060-760F-4E18-8D84-27EC1803E9C7}" destId="{BF7A47F3-8662-4905-8C57-95BFCF69A52E}" srcOrd="0" destOrd="0" presId="urn:microsoft.com/office/officeart/2005/8/layout/lProcess3"/>
    <dgm:cxn modelId="{4FE351A5-17C0-4CA3-AD62-7BC508E481D5}" srcId="{9EA24100-E16D-4410-BF61-0CF059C08883}" destId="{2927FFB9-AFC3-480C-B110-15BBE478E55B}" srcOrd="6" destOrd="0" parTransId="{40199A6E-967D-4F92-889C-878AA3F9AA58}" sibTransId="{B232F84C-B7C4-45E9-B3BA-7FBEE8C414C8}"/>
    <dgm:cxn modelId="{45D4E6F3-D03D-40D1-B24E-CADA58171120}" type="presOf" srcId="{73EC8543-4430-48BB-9901-78A36D950597}" destId="{8B04D69C-63B6-452D-9AA0-19700CF47910}" srcOrd="0" destOrd="0" presId="urn:microsoft.com/office/officeart/2005/8/layout/lProcess3"/>
    <dgm:cxn modelId="{295BA7B1-12E7-47E7-ABE7-017609A845B6}" type="presOf" srcId="{2927FFB9-AFC3-480C-B110-15BBE478E55B}" destId="{6FD65E36-D4C9-4283-9619-C95AD4D6B544}" srcOrd="0" destOrd="0" presId="urn:microsoft.com/office/officeart/2005/8/layout/lProcess3"/>
    <dgm:cxn modelId="{69189124-CFEB-45EF-B350-ED466A2AA4CC}" type="presParOf" srcId="{F44219FE-A44C-4CD4-954E-2F7BB8DCF5EB}" destId="{4EA214C7-7E3E-4505-A9B1-E728E92BF56D}" srcOrd="0" destOrd="0" presId="urn:microsoft.com/office/officeart/2005/8/layout/lProcess3"/>
    <dgm:cxn modelId="{0EB712B7-76F3-437D-B0C8-3A74357294F1}" type="presParOf" srcId="{4EA214C7-7E3E-4505-A9B1-E728E92BF56D}" destId="{17146084-74F1-4B86-B813-F3121FA01DC1}" srcOrd="0" destOrd="0" presId="urn:microsoft.com/office/officeart/2005/8/layout/lProcess3"/>
    <dgm:cxn modelId="{8EB6D7BC-3F49-4D9F-B8B4-0FD53E85B945}" type="presParOf" srcId="{F44219FE-A44C-4CD4-954E-2F7BB8DCF5EB}" destId="{0BE6804B-5CB4-40DB-A526-77050C379481}" srcOrd="1" destOrd="0" presId="urn:microsoft.com/office/officeart/2005/8/layout/lProcess3"/>
    <dgm:cxn modelId="{3F040340-A2FE-434D-B272-DA8FAB06588F}" type="presParOf" srcId="{F44219FE-A44C-4CD4-954E-2F7BB8DCF5EB}" destId="{7A469271-6499-4157-A494-B512134C4BFB}" srcOrd="2" destOrd="0" presId="urn:microsoft.com/office/officeart/2005/8/layout/lProcess3"/>
    <dgm:cxn modelId="{CD45EC7E-6C79-49E8-91F9-496AAF9CBC84}" type="presParOf" srcId="{7A469271-6499-4157-A494-B512134C4BFB}" destId="{162DDCCD-A6D0-488B-A8B8-9BACEC977A95}" srcOrd="0" destOrd="0" presId="urn:microsoft.com/office/officeart/2005/8/layout/lProcess3"/>
    <dgm:cxn modelId="{E9D98B78-2073-4C51-AE08-580AE42D7A95}" type="presParOf" srcId="{F44219FE-A44C-4CD4-954E-2F7BB8DCF5EB}" destId="{CED464BA-F471-4289-BBFD-FF170473855A}" srcOrd="3" destOrd="0" presId="urn:microsoft.com/office/officeart/2005/8/layout/lProcess3"/>
    <dgm:cxn modelId="{4CC92AAA-0D1D-493B-A01E-B6C1C9668397}" type="presParOf" srcId="{F44219FE-A44C-4CD4-954E-2F7BB8DCF5EB}" destId="{8B0D6BAB-9708-4169-92FD-50EB7CDA2640}" srcOrd="4" destOrd="0" presId="urn:microsoft.com/office/officeart/2005/8/layout/lProcess3"/>
    <dgm:cxn modelId="{292909F6-6C5D-400F-B352-169E54561DA5}" type="presParOf" srcId="{8B0D6BAB-9708-4169-92FD-50EB7CDA2640}" destId="{8B04D69C-63B6-452D-9AA0-19700CF47910}" srcOrd="0" destOrd="0" presId="urn:microsoft.com/office/officeart/2005/8/layout/lProcess3"/>
    <dgm:cxn modelId="{9517F27C-ED72-4AE4-BDD9-DA850DC6807E}" type="presParOf" srcId="{F44219FE-A44C-4CD4-954E-2F7BB8DCF5EB}" destId="{B55C543A-60C2-4B0A-AE92-7BC920678B53}" srcOrd="5" destOrd="0" presId="urn:microsoft.com/office/officeart/2005/8/layout/lProcess3"/>
    <dgm:cxn modelId="{2422920B-CC58-4EBC-AC3A-4752297D0D66}" type="presParOf" srcId="{F44219FE-A44C-4CD4-954E-2F7BB8DCF5EB}" destId="{487039F6-212E-4340-BEF9-71E30D917424}" srcOrd="6" destOrd="0" presId="urn:microsoft.com/office/officeart/2005/8/layout/lProcess3"/>
    <dgm:cxn modelId="{68B8905B-2CC5-46BB-9FDB-8EE58DDAB52E}" type="presParOf" srcId="{487039F6-212E-4340-BEF9-71E30D917424}" destId="{04D09EC5-5E85-4482-A8DE-038ABB6EE4AA}" srcOrd="0" destOrd="0" presId="urn:microsoft.com/office/officeart/2005/8/layout/lProcess3"/>
    <dgm:cxn modelId="{67DEA16F-E13A-434C-B398-A55546ABE719}" type="presParOf" srcId="{F44219FE-A44C-4CD4-954E-2F7BB8DCF5EB}" destId="{C976EC1B-24AD-466C-B855-C4D0EF1698A7}" srcOrd="7" destOrd="0" presId="urn:microsoft.com/office/officeart/2005/8/layout/lProcess3"/>
    <dgm:cxn modelId="{2244765C-D9B9-466E-921C-639CA71BD63E}" type="presParOf" srcId="{F44219FE-A44C-4CD4-954E-2F7BB8DCF5EB}" destId="{ED61D86F-8EC2-4FFA-8970-E0B1159661BB}" srcOrd="8" destOrd="0" presId="urn:microsoft.com/office/officeart/2005/8/layout/lProcess3"/>
    <dgm:cxn modelId="{B335401E-760A-4A96-9761-FA46818DAD26}" type="presParOf" srcId="{ED61D86F-8EC2-4FFA-8970-E0B1159661BB}" destId="{2A389679-718C-461F-9DB1-FE654BCB445C}" srcOrd="0" destOrd="0" presId="urn:microsoft.com/office/officeart/2005/8/layout/lProcess3"/>
    <dgm:cxn modelId="{4E257052-8AD4-48AB-A771-5BFB32D38F37}" type="presParOf" srcId="{F44219FE-A44C-4CD4-954E-2F7BB8DCF5EB}" destId="{D266DCA1-59C1-47D1-82C8-B9528E66909C}" srcOrd="9" destOrd="0" presId="urn:microsoft.com/office/officeart/2005/8/layout/lProcess3"/>
    <dgm:cxn modelId="{4933E611-8226-46D7-8C5E-6DE1D9BCB2B8}" type="presParOf" srcId="{F44219FE-A44C-4CD4-954E-2F7BB8DCF5EB}" destId="{1D9207FC-0236-4598-B2F5-ECF66CEEA0AD}" srcOrd="10" destOrd="0" presId="urn:microsoft.com/office/officeart/2005/8/layout/lProcess3"/>
    <dgm:cxn modelId="{2AB4F2F3-33CF-4E32-A0A1-71941668D875}" type="presParOf" srcId="{1D9207FC-0236-4598-B2F5-ECF66CEEA0AD}" destId="{6DD7CC30-5F7C-44AF-BF79-C0E8F4C20F63}" srcOrd="0" destOrd="0" presId="urn:microsoft.com/office/officeart/2005/8/layout/lProcess3"/>
    <dgm:cxn modelId="{2AFF37FB-FBE8-410E-AAE3-7475312F8529}" type="presParOf" srcId="{F44219FE-A44C-4CD4-954E-2F7BB8DCF5EB}" destId="{F7EEBA0F-B0C9-4256-966E-6C9E5A796C79}" srcOrd="11" destOrd="0" presId="urn:microsoft.com/office/officeart/2005/8/layout/lProcess3"/>
    <dgm:cxn modelId="{A5FF54D2-9951-43BF-8750-C3F29C887532}" type="presParOf" srcId="{F44219FE-A44C-4CD4-954E-2F7BB8DCF5EB}" destId="{996AF764-993A-4693-875A-EA6340BC6331}" srcOrd="12" destOrd="0" presId="urn:microsoft.com/office/officeart/2005/8/layout/lProcess3"/>
    <dgm:cxn modelId="{A18E5A16-45E4-4794-9327-4D48DB7D1248}" type="presParOf" srcId="{996AF764-993A-4693-875A-EA6340BC6331}" destId="{6FD65E36-D4C9-4283-9619-C95AD4D6B544}" srcOrd="0" destOrd="0" presId="urn:microsoft.com/office/officeart/2005/8/layout/lProcess3"/>
    <dgm:cxn modelId="{4A7A54D4-265B-4309-8759-B9D23A83F776}" type="presParOf" srcId="{F44219FE-A44C-4CD4-954E-2F7BB8DCF5EB}" destId="{49F25E59-8F07-4120-B1D4-645C67D31A8D}" srcOrd="13" destOrd="0" presId="urn:microsoft.com/office/officeart/2005/8/layout/lProcess3"/>
    <dgm:cxn modelId="{A448281D-A6D5-4E49-88FE-D5B48BBE0F30}" type="presParOf" srcId="{F44219FE-A44C-4CD4-954E-2F7BB8DCF5EB}" destId="{3C1D3FC5-39D4-4113-9EDA-66232E53BA75}" srcOrd="14" destOrd="0" presId="urn:microsoft.com/office/officeart/2005/8/layout/lProcess3"/>
    <dgm:cxn modelId="{BF2BA328-3718-48A7-8B28-481D93B25961}" type="presParOf" srcId="{3C1D3FC5-39D4-4113-9EDA-66232E53BA75}" destId="{BF7A47F3-8662-4905-8C57-95BFCF69A52E}"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46084-74F1-4B86-B813-F3121FA01DC1}">
      <dsp:nvSpPr>
        <dsp:cNvPr id="0" name=""/>
        <dsp:cNvSpPr/>
      </dsp:nvSpPr>
      <dsp:spPr>
        <a:xfrm>
          <a:off x="615776" y="2068"/>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dirty="0" smtClean="0">
              <a:latin typeface="Open Sans Hebrew" panose="00000500000000000000" pitchFamily="2" charset="-79"/>
              <a:cs typeface="Open Sans Hebrew" panose="00000500000000000000" pitchFamily="2" charset="-79"/>
            </a:rPr>
            <a:t>הגדרת התפקיד</a:t>
          </a:r>
          <a:endParaRPr lang="he-IL" sz="3100" kern="1200" dirty="0">
            <a:latin typeface="Open Sans Hebrew" panose="00000500000000000000" pitchFamily="2" charset="-79"/>
            <a:cs typeface="Open Sans Hebrew" panose="00000500000000000000" pitchFamily="2" charset="-79"/>
          </a:endParaRPr>
        </a:p>
      </dsp:txBody>
      <dsp:txXfrm>
        <a:off x="1131465" y="2068"/>
        <a:ext cx="1547069" cy="1031378"/>
      </dsp:txXfrm>
    </dsp:sp>
    <dsp:sp modelId="{162DDCCD-A6D0-488B-A8B8-9BACEC977A95}">
      <dsp:nvSpPr>
        <dsp:cNvPr id="0" name=""/>
        <dsp:cNvSpPr/>
      </dsp:nvSpPr>
      <dsp:spPr>
        <a:xfrm>
          <a:off x="615776" y="1177840"/>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dirty="0" smtClean="0">
              <a:latin typeface="Open Sans Hebrew" panose="00000500000000000000" pitchFamily="2" charset="-79"/>
              <a:cs typeface="Open Sans Hebrew" panose="00000500000000000000" pitchFamily="2" charset="-79"/>
            </a:rPr>
            <a:t>פרסום</a:t>
          </a:r>
          <a:endParaRPr lang="he-IL" sz="3100" kern="1200" dirty="0">
            <a:latin typeface="Open Sans Hebrew" panose="00000500000000000000" pitchFamily="2" charset="-79"/>
            <a:cs typeface="Open Sans Hebrew" panose="00000500000000000000" pitchFamily="2" charset="-79"/>
          </a:endParaRPr>
        </a:p>
      </dsp:txBody>
      <dsp:txXfrm>
        <a:off x="1131465" y="1177840"/>
        <a:ext cx="1547069" cy="1031378"/>
      </dsp:txXfrm>
    </dsp:sp>
    <dsp:sp modelId="{8B04D69C-63B6-452D-9AA0-19700CF47910}">
      <dsp:nvSpPr>
        <dsp:cNvPr id="0" name=""/>
        <dsp:cNvSpPr/>
      </dsp:nvSpPr>
      <dsp:spPr>
        <a:xfrm>
          <a:off x="615776" y="2353612"/>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dirty="0" smtClean="0">
              <a:latin typeface="Open Sans Hebrew" panose="00000500000000000000" pitchFamily="2" charset="-79"/>
              <a:cs typeface="Open Sans Hebrew" panose="00000500000000000000" pitchFamily="2" charset="-79"/>
            </a:rPr>
            <a:t>סינון קו"ח</a:t>
          </a:r>
          <a:endParaRPr lang="he-IL" sz="3100" kern="1200" dirty="0">
            <a:latin typeface="Open Sans Hebrew" panose="00000500000000000000" pitchFamily="2" charset="-79"/>
            <a:cs typeface="Open Sans Hebrew" panose="00000500000000000000" pitchFamily="2" charset="-79"/>
          </a:endParaRPr>
        </a:p>
      </dsp:txBody>
      <dsp:txXfrm>
        <a:off x="1131465" y="2353612"/>
        <a:ext cx="1547069" cy="1031378"/>
      </dsp:txXfrm>
    </dsp:sp>
    <dsp:sp modelId="{04D09EC5-5E85-4482-A8DE-038ABB6EE4AA}">
      <dsp:nvSpPr>
        <dsp:cNvPr id="0" name=""/>
        <dsp:cNvSpPr/>
      </dsp:nvSpPr>
      <dsp:spPr>
        <a:xfrm>
          <a:off x="615776" y="3529384"/>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smtClean="0">
              <a:latin typeface="Open Sans Hebrew" panose="00000500000000000000" pitchFamily="2" charset="-79"/>
              <a:cs typeface="Open Sans Hebrew" panose="00000500000000000000" pitchFamily="2" charset="-79"/>
            </a:rPr>
            <a:t>ראיון טלפוני</a:t>
          </a:r>
          <a:endParaRPr lang="he-IL" sz="3100" kern="1200">
            <a:latin typeface="Open Sans Hebrew" panose="00000500000000000000" pitchFamily="2" charset="-79"/>
            <a:cs typeface="Open Sans Hebrew" panose="00000500000000000000" pitchFamily="2" charset="-79"/>
          </a:endParaRPr>
        </a:p>
      </dsp:txBody>
      <dsp:txXfrm>
        <a:off x="1131465" y="3529384"/>
        <a:ext cx="1547069" cy="1031378"/>
      </dsp:txXfrm>
    </dsp:sp>
    <dsp:sp modelId="{2A389679-718C-461F-9DB1-FE654BCB445C}">
      <dsp:nvSpPr>
        <dsp:cNvPr id="0" name=""/>
        <dsp:cNvSpPr/>
      </dsp:nvSpPr>
      <dsp:spPr>
        <a:xfrm>
          <a:off x="615776" y="4705156"/>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smtClean="0">
              <a:latin typeface="Open Sans Hebrew" panose="00000500000000000000" pitchFamily="2" charset="-79"/>
              <a:cs typeface="Open Sans Hebrew" panose="00000500000000000000" pitchFamily="2" charset="-79"/>
            </a:rPr>
            <a:t>משימות</a:t>
          </a:r>
          <a:endParaRPr lang="he-IL" sz="3100" kern="1200">
            <a:latin typeface="Open Sans Hebrew" panose="00000500000000000000" pitchFamily="2" charset="-79"/>
            <a:cs typeface="Open Sans Hebrew" panose="00000500000000000000" pitchFamily="2" charset="-79"/>
          </a:endParaRPr>
        </a:p>
      </dsp:txBody>
      <dsp:txXfrm>
        <a:off x="1131465" y="4705156"/>
        <a:ext cx="1547069" cy="1031378"/>
      </dsp:txXfrm>
    </dsp:sp>
    <dsp:sp modelId="{6DD7CC30-5F7C-44AF-BF79-C0E8F4C20F63}">
      <dsp:nvSpPr>
        <dsp:cNvPr id="0" name=""/>
        <dsp:cNvSpPr/>
      </dsp:nvSpPr>
      <dsp:spPr>
        <a:xfrm>
          <a:off x="615776" y="5880928"/>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dirty="0" smtClean="0">
              <a:latin typeface="Open Sans Hebrew" panose="00000500000000000000" pitchFamily="2" charset="-79"/>
              <a:cs typeface="Open Sans Hebrew" panose="00000500000000000000" pitchFamily="2" charset="-79"/>
            </a:rPr>
            <a:t>ראיון</a:t>
          </a:r>
          <a:endParaRPr lang="he-IL" sz="3100" kern="1200" dirty="0">
            <a:latin typeface="Open Sans Hebrew" panose="00000500000000000000" pitchFamily="2" charset="-79"/>
            <a:cs typeface="Open Sans Hebrew" panose="00000500000000000000" pitchFamily="2" charset="-79"/>
          </a:endParaRPr>
        </a:p>
      </dsp:txBody>
      <dsp:txXfrm>
        <a:off x="1131465" y="5880928"/>
        <a:ext cx="1547069" cy="1031378"/>
      </dsp:txXfrm>
    </dsp:sp>
    <dsp:sp modelId="{6FD65E36-D4C9-4283-9619-C95AD4D6B544}">
      <dsp:nvSpPr>
        <dsp:cNvPr id="0" name=""/>
        <dsp:cNvSpPr/>
      </dsp:nvSpPr>
      <dsp:spPr>
        <a:xfrm>
          <a:off x="615776" y="7056700"/>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smtClean="0">
              <a:latin typeface="Open Sans Hebrew" panose="00000500000000000000" pitchFamily="2" charset="-79"/>
              <a:cs typeface="Open Sans Hebrew" panose="00000500000000000000" pitchFamily="2" charset="-79"/>
            </a:rPr>
            <a:t>ממליצים</a:t>
          </a:r>
          <a:endParaRPr lang="he-IL" sz="3100" kern="1200">
            <a:latin typeface="Open Sans Hebrew" panose="00000500000000000000" pitchFamily="2" charset="-79"/>
            <a:cs typeface="Open Sans Hebrew" panose="00000500000000000000" pitchFamily="2" charset="-79"/>
          </a:endParaRPr>
        </a:p>
      </dsp:txBody>
      <dsp:txXfrm>
        <a:off x="1131465" y="7056700"/>
        <a:ext cx="1547069" cy="1031378"/>
      </dsp:txXfrm>
    </dsp:sp>
    <dsp:sp modelId="{BF7A47F3-8662-4905-8C57-95BFCF69A52E}">
      <dsp:nvSpPr>
        <dsp:cNvPr id="0" name=""/>
        <dsp:cNvSpPr/>
      </dsp:nvSpPr>
      <dsp:spPr>
        <a:xfrm>
          <a:off x="615776" y="8232472"/>
          <a:ext cx="2578447" cy="10313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rtl="1">
            <a:lnSpc>
              <a:spcPct val="90000"/>
            </a:lnSpc>
            <a:spcBef>
              <a:spcPct val="0"/>
            </a:spcBef>
            <a:spcAft>
              <a:spcPct val="35000"/>
            </a:spcAft>
          </a:pPr>
          <a:r>
            <a:rPr lang="he-IL" sz="3100" b="1" i="0" kern="1200" smtClean="0">
              <a:latin typeface="Open Sans Hebrew" panose="00000500000000000000" pitchFamily="2" charset="-79"/>
              <a:cs typeface="Open Sans Hebrew" panose="00000500000000000000" pitchFamily="2" charset="-79"/>
            </a:rPr>
            <a:t>בחירה</a:t>
          </a:r>
          <a:endParaRPr lang="he-IL" sz="3100" kern="1200">
            <a:latin typeface="Open Sans Hebrew" panose="00000500000000000000" pitchFamily="2" charset="-79"/>
            <a:cs typeface="Open Sans Hebrew" panose="00000500000000000000" pitchFamily="2" charset="-79"/>
          </a:endParaRPr>
        </a:p>
      </dsp:txBody>
      <dsp:txXfrm>
        <a:off x="1131465" y="8232472"/>
        <a:ext cx="1547069" cy="10313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7900" y="731500"/>
            <a:ext cx="8670300" cy="3657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938664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6:notes"/>
          <p:cNvSpPr>
            <a:spLocks noGrp="1" noRot="1" noChangeAspect="1"/>
          </p:cNvSpPr>
          <p:nvPr>
            <p:ph type="sldImg" idx="2"/>
          </p:nvPr>
        </p:nvSpPr>
        <p:spPr>
          <a:xfrm>
            <a:off x="4064000" y="731838"/>
            <a:ext cx="4878388"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Google Shape;135;p8:notes"/>
          <p:cNvSpPr>
            <a:spLocks noGrp="1" noRot="1" noChangeAspect="1"/>
          </p:cNvSpPr>
          <p:nvPr>
            <p:ph type="sldImg" idx="2"/>
          </p:nvPr>
        </p:nvSpPr>
        <p:spPr>
          <a:xfrm>
            <a:off x="4064000" y="731838"/>
            <a:ext cx="4878388"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Google Shape;144;p9:notes"/>
          <p:cNvSpPr>
            <a:spLocks noGrp="1" noRot="1" noChangeAspect="1"/>
          </p:cNvSpPr>
          <p:nvPr>
            <p:ph type="sldImg" idx="2"/>
          </p:nvPr>
        </p:nvSpPr>
        <p:spPr>
          <a:xfrm>
            <a:off x="4064000" y="731838"/>
            <a:ext cx="4878388"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Google Shape;135;p8:notes"/>
          <p:cNvSpPr>
            <a:spLocks noGrp="1" noRot="1" noChangeAspect="1"/>
          </p:cNvSpPr>
          <p:nvPr>
            <p:ph type="sldImg" idx="2"/>
          </p:nvPr>
        </p:nvSpPr>
        <p:spPr>
          <a:xfrm>
            <a:off x="4064000" y="731838"/>
            <a:ext cx="4878388"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Google Shape;144;p9:notes"/>
          <p:cNvSpPr>
            <a:spLocks noGrp="1" noRot="1" noChangeAspect="1"/>
          </p:cNvSpPr>
          <p:nvPr>
            <p:ph type="sldImg" idx="2"/>
          </p:nvPr>
        </p:nvSpPr>
        <p:spPr>
          <a:xfrm>
            <a:off x="4064000" y="731838"/>
            <a:ext cx="4878388"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28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1300475" y="4632950"/>
            <a:ext cx="10403825" cy="4389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Google Shape;144;p9:notes"/>
          <p:cNvSpPr>
            <a:spLocks noGrp="1" noRot="1" noChangeAspect="1"/>
          </p:cNvSpPr>
          <p:nvPr>
            <p:ph type="sldImg" idx="2"/>
          </p:nvPr>
        </p:nvSpPr>
        <p:spPr>
          <a:xfrm>
            <a:off x="4064000" y="731838"/>
            <a:ext cx="4878388"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339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335584" y="294563"/>
            <a:ext cx="9851504" cy="909496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
          <p:cNvSpPr/>
          <p:nvPr/>
        </p:nvSpPr>
        <p:spPr>
          <a:xfrm>
            <a:off x="6397320" y="4264291"/>
            <a:ext cx="5048250" cy="3495675"/>
          </a:xfrm>
          <a:custGeom>
            <a:avLst/>
            <a:gdLst/>
            <a:ahLst/>
            <a:cxnLst/>
            <a:rect l="0" t="0" r="0" b="0"/>
            <a:pathLst>
              <a:path w="120000" h="120000" extrusionOk="0">
                <a:moveTo>
                  <a:pt x="119988" y="119998"/>
                </a:moveTo>
                <a:lnTo>
                  <a:pt x="0" y="119998"/>
                </a:lnTo>
                <a:lnTo>
                  <a:pt x="0" y="0"/>
                </a:lnTo>
                <a:lnTo>
                  <a:pt x="119988" y="0"/>
                </a:lnTo>
                <a:lnTo>
                  <a:pt x="119988" y="119998"/>
                </a:lnTo>
                <a:close/>
              </a:path>
            </a:pathLst>
          </a:custGeom>
          <a:solidFill>
            <a:srgbClr val="2C144F"/>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
          <p:cNvSpPr txBox="1">
            <a:spLocks noGrp="1"/>
          </p:cNvSpPr>
          <p:nvPr>
            <p:ph type="ftr" idx="11"/>
          </p:nvPr>
        </p:nvSpPr>
        <p:spPr>
          <a:xfrm>
            <a:off x="4421632" y="9070848"/>
            <a:ext cx="4161536" cy="487680"/>
          </a:xfrm>
          <a:prstGeom prst="rect">
            <a:avLst/>
          </a:prstGeom>
          <a:noFill/>
          <a:ln>
            <a:noFill/>
          </a:ln>
        </p:spPr>
        <p:txBody>
          <a:bodyPr spcFirstLastPara="1" wrap="square" lIns="91425" tIns="91425" rIns="91425" bIns="91425" anchor="t" anchorCtr="0"/>
          <a:lstStyle>
            <a:lvl1pPr marR="0" lvl="0" algn="ctr"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650240" y="9070848"/>
            <a:ext cx="2991104" cy="487680"/>
          </a:xfrm>
          <a:prstGeom prst="rect">
            <a:avLst/>
          </a:prstGeom>
          <a:noFill/>
          <a:ln>
            <a:noFill/>
          </a:ln>
        </p:spPr>
        <p:txBody>
          <a:bodyPr spcFirstLastPara="1" wrap="square" lIns="91425" tIns="91425" rIns="91425" bIns="91425" anchor="t" anchorCtr="0"/>
          <a:lstStyle>
            <a:lvl1pPr marR="0" lvl="0" algn="l"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11786171" y="8345065"/>
            <a:ext cx="914400" cy="740409"/>
          </a:xfrm>
          <a:prstGeom prst="rect">
            <a:avLst/>
          </a:prstGeom>
          <a:noFill/>
          <a:ln>
            <a:noFill/>
          </a:ln>
        </p:spPr>
        <p:txBody>
          <a:bodyPr spcFirstLastPara="1" wrap="square" lIns="0" tIns="0" rIns="0" bIns="0" anchor="t" anchorCtr="0">
            <a:noAutofit/>
          </a:bodyPr>
          <a:lstStyle>
            <a:lvl1pPr marL="12700" marR="0" lvl="0" indent="0" algn="r" rtl="1">
              <a:lnSpc>
                <a:spcPct val="93809"/>
              </a:lnSpc>
              <a:spcBef>
                <a:spcPts val="0"/>
              </a:spcBef>
              <a:buNone/>
              <a:defRPr sz="5250" b="0" i="0">
                <a:solidFill>
                  <a:schemeClr val="lt1"/>
                </a:solidFill>
                <a:latin typeface="Arial"/>
                <a:ea typeface="Arial"/>
                <a:cs typeface="Arial"/>
                <a:sym typeface="Arial"/>
              </a:defRPr>
            </a:lvl1pPr>
            <a:lvl2pPr marL="12700" marR="0" lvl="1" indent="0" algn="r" rtl="1">
              <a:lnSpc>
                <a:spcPct val="93809"/>
              </a:lnSpc>
              <a:spcBef>
                <a:spcPts val="0"/>
              </a:spcBef>
              <a:buNone/>
              <a:defRPr sz="5250" b="0" i="0">
                <a:solidFill>
                  <a:schemeClr val="lt1"/>
                </a:solidFill>
                <a:latin typeface="Arial"/>
                <a:ea typeface="Arial"/>
                <a:cs typeface="Arial"/>
                <a:sym typeface="Arial"/>
              </a:defRPr>
            </a:lvl2pPr>
            <a:lvl3pPr marL="12700" marR="0" lvl="2" indent="0" algn="r" rtl="1">
              <a:lnSpc>
                <a:spcPct val="93809"/>
              </a:lnSpc>
              <a:spcBef>
                <a:spcPts val="0"/>
              </a:spcBef>
              <a:buNone/>
              <a:defRPr sz="5250" b="0" i="0">
                <a:solidFill>
                  <a:schemeClr val="lt1"/>
                </a:solidFill>
                <a:latin typeface="Arial"/>
                <a:ea typeface="Arial"/>
                <a:cs typeface="Arial"/>
                <a:sym typeface="Arial"/>
              </a:defRPr>
            </a:lvl3pPr>
            <a:lvl4pPr marL="12700" marR="0" lvl="3" indent="0" algn="r" rtl="1">
              <a:lnSpc>
                <a:spcPct val="93809"/>
              </a:lnSpc>
              <a:spcBef>
                <a:spcPts val="0"/>
              </a:spcBef>
              <a:buNone/>
              <a:defRPr sz="5250" b="0" i="0">
                <a:solidFill>
                  <a:schemeClr val="lt1"/>
                </a:solidFill>
                <a:latin typeface="Arial"/>
                <a:ea typeface="Arial"/>
                <a:cs typeface="Arial"/>
                <a:sym typeface="Arial"/>
              </a:defRPr>
            </a:lvl4pPr>
            <a:lvl5pPr marL="12700" marR="0" lvl="4" indent="0" algn="r" rtl="1">
              <a:lnSpc>
                <a:spcPct val="93809"/>
              </a:lnSpc>
              <a:spcBef>
                <a:spcPts val="0"/>
              </a:spcBef>
              <a:buNone/>
              <a:defRPr sz="5250" b="0" i="0">
                <a:solidFill>
                  <a:schemeClr val="lt1"/>
                </a:solidFill>
                <a:latin typeface="Arial"/>
                <a:ea typeface="Arial"/>
                <a:cs typeface="Arial"/>
                <a:sym typeface="Arial"/>
              </a:defRPr>
            </a:lvl5pPr>
            <a:lvl6pPr marL="12700" marR="0" lvl="5" indent="0" algn="r" rtl="1">
              <a:lnSpc>
                <a:spcPct val="93809"/>
              </a:lnSpc>
              <a:spcBef>
                <a:spcPts val="0"/>
              </a:spcBef>
              <a:buNone/>
              <a:defRPr sz="5250" b="0" i="0">
                <a:solidFill>
                  <a:schemeClr val="lt1"/>
                </a:solidFill>
                <a:latin typeface="Arial"/>
                <a:ea typeface="Arial"/>
                <a:cs typeface="Arial"/>
                <a:sym typeface="Arial"/>
              </a:defRPr>
            </a:lvl6pPr>
            <a:lvl7pPr marL="12700" marR="0" lvl="6" indent="0" algn="r" rtl="1">
              <a:lnSpc>
                <a:spcPct val="93809"/>
              </a:lnSpc>
              <a:spcBef>
                <a:spcPts val="0"/>
              </a:spcBef>
              <a:buNone/>
              <a:defRPr sz="5250" b="0" i="0">
                <a:solidFill>
                  <a:schemeClr val="lt1"/>
                </a:solidFill>
                <a:latin typeface="Arial"/>
                <a:ea typeface="Arial"/>
                <a:cs typeface="Arial"/>
                <a:sym typeface="Arial"/>
              </a:defRPr>
            </a:lvl7pPr>
            <a:lvl8pPr marL="12700" marR="0" lvl="7" indent="0" algn="r" rtl="1">
              <a:lnSpc>
                <a:spcPct val="93809"/>
              </a:lnSpc>
              <a:spcBef>
                <a:spcPts val="0"/>
              </a:spcBef>
              <a:buNone/>
              <a:defRPr sz="5250" b="0" i="0">
                <a:solidFill>
                  <a:schemeClr val="lt1"/>
                </a:solidFill>
                <a:latin typeface="Arial"/>
                <a:ea typeface="Arial"/>
                <a:cs typeface="Arial"/>
                <a:sym typeface="Arial"/>
              </a:defRPr>
            </a:lvl8pPr>
            <a:lvl9pPr marL="12700" marR="0" lvl="8" indent="0" algn="r" rtl="1">
              <a:lnSpc>
                <a:spcPct val="93809"/>
              </a:lnSpc>
              <a:spcBef>
                <a:spcPts val="0"/>
              </a:spcBef>
              <a:buNone/>
              <a:defRPr sz="5250" b="0" i="0">
                <a:solidFill>
                  <a:schemeClr val="lt1"/>
                </a:solidFill>
                <a:latin typeface="Arial"/>
                <a:ea typeface="Arial"/>
                <a:cs typeface="Arial"/>
                <a:sym typeface="Arial"/>
              </a:defRPr>
            </a:lvl9pPr>
          </a:lstStyle>
          <a:p>
            <a:pPr marL="12700" lvl="0" indent="0">
              <a:spcBef>
                <a:spcPts val="0"/>
              </a:spcBef>
              <a:spcAft>
                <a:spcPts val="0"/>
              </a:spcAft>
              <a:buNone/>
            </a:pPr>
            <a:r>
              <a:rPr lang="x-none"/>
              <a:t>#</a:t>
            </a: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834799" y="1666449"/>
            <a:ext cx="7335200" cy="2501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550" b="0" i="0" u="none" strike="noStrike" cap="none">
                <a:solidFill>
                  <a:srgbClr val="2C14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650240" y="2243328"/>
            <a:ext cx="5657088" cy="643737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6697472" y="2243328"/>
            <a:ext cx="5657088" cy="643737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421632" y="9070848"/>
            <a:ext cx="4161536" cy="487680"/>
          </a:xfrm>
          <a:prstGeom prst="rect">
            <a:avLst/>
          </a:prstGeom>
          <a:noFill/>
          <a:ln>
            <a:noFill/>
          </a:ln>
        </p:spPr>
        <p:txBody>
          <a:bodyPr spcFirstLastPara="1" wrap="square" lIns="91425" tIns="91425" rIns="91425" bIns="91425" anchor="t" anchorCtr="0"/>
          <a:lstStyle>
            <a:lvl1pPr marR="0" lvl="0" algn="ctr"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50240" y="9070848"/>
            <a:ext cx="2991104" cy="487680"/>
          </a:xfrm>
          <a:prstGeom prst="rect">
            <a:avLst/>
          </a:prstGeom>
          <a:noFill/>
          <a:ln>
            <a:noFill/>
          </a:ln>
        </p:spPr>
        <p:txBody>
          <a:bodyPr spcFirstLastPara="1" wrap="square" lIns="91425" tIns="91425" rIns="91425" bIns="91425" anchor="t" anchorCtr="0"/>
          <a:lstStyle>
            <a:lvl1pPr marR="0" lvl="0" algn="l"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11786171" y="8345065"/>
            <a:ext cx="914400" cy="740409"/>
          </a:xfrm>
          <a:prstGeom prst="rect">
            <a:avLst/>
          </a:prstGeom>
          <a:noFill/>
          <a:ln>
            <a:noFill/>
          </a:ln>
        </p:spPr>
        <p:txBody>
          <a:bodyPr spcFirstLastPara="1" wrap="square" lIns="0" tIns="0" rIns="0" bIns="0" anchor="t" anchorCtr="0">
            <a:noAutofit/>
          </a:bodyPr>
          <a:lstStyle>
            <a:lvl1pPr marL="12700" marR="0" lvl="0" indent="0" algn="r" rtl="1">
              <a:lnSpc>
                <a:spcPct val="93809"/>
              </a:lnSpc>
              <a:spcBef>
                <a:spcPts val="0"/>
              </a:spcBef>
              <a:buNone/>
              <a:defRPr sz="5250" b="0" i="0">
                <a:solidFill>
                  <a:schemeClr val="lt1"/>
                </a:solidFill>
                <a:latin typeface="Arial"/>
                <a:ea typeface="Arial"/>
                <a:cs typeface="Arial"/>
                <a:sym typeface="Arial"/>
              </a:defRPr>
            </a:lvl1pPr>
            <a:lvl2pPr marL="12700" marR="0" lvl="1" indent="0" algn="r" rtl="1">
              <a:lnSpc>
                <a:spcPct val="93809"/>
              </a:lnSpc>
              <a:spcBef>
                <a:spcPts val="0"/>
              </a:spcBef>
              <a:buNone/>
              <a:defRPr sz="5250" b="0" i="0">
                <a:solidFill>
                  <a:schemeClr val="lt1"/>
                </a:solidFill>
                <a:latin typeface="Arial"/>
                <a:ea typeface="Arial"/>
                <a:cs typeface="Arial"/>
                <a:sym typeface="Arial"/>
              </a:defRPr>
            </a:lvl2pPr>
            <a:lvl3pPr marL="12700" marR="0" lvl="2" indent="0" algn="r" rtl="1">
              <a:lnSpc>
                <a:spcPct val="93809"/>
              </a:lnSpc>
              <a:spcBef>
                <a:spcPts val="0"/>
              </a:spcBef>
              <a:buNone/>
              <a:defRPr sz="5250" b="0" i="0">
                <a:solidFill>
                  <a:schemeClr val="lt1"/>
                </a:solidFill>
                <a:latin typeface="Arial"/>
                <a:ea typeface="Arial"/>
                <a:cs typeface="Arial"/>
                <a:sym typeface="Arial"/>
              </a:defRPr>
            </a:lvl3pPr>
            <a:lvl4pPr marL="12700" marR="0" lvl="3" indent="0" algn="r" rtl="1">
              <a:lnSpc>
                <a:spcPct val="93809"/>
              </a:lnSpc>
              <a:spcBef>
                <a:spcPts val="0"/>
              </a:spcBef>
              <a:buNone/>
              <a:defRPr sz="5250" b="0" i="0">
                <a:solidFill>
                  <a:schemeClr val="lt1"/>
                </a:solidFill>
                <a:latin typeface="Arial"/>
                <a:ea typeface="Arial"/>
                <a:cs typeface="Arial"/>
                <a:sym typeface="Arial"/>
              </a:defRPr>
            </a:lvl4pPr>
            <a:lvl5pPr marL="12700" marR="0" lvl="4" indent="0" algn="r" rtl="1">
              <a:lnSpc>
                <a:spcPct val="93809"/>
              </a:lnSpc>
              <a:spcBef>
                <a:spcPts val="0"/>
              </a:spcBef>
              <a:buNone/>
              <a:defRPr sz="5250" b="0" i="0">
                <a:solidFill>
                  <a:schemeClr val="lt1"/>
                </a:solidFill>
                <a:latin typeface="Arial"/>
                <a:ea typeface="Arial"/>
                <a:cs typeface="Arial"/>
                <a:sym typeface="Arial"/>
              </a:defRPr>
            </a:lvl5pPr>
            <a:lvl6pPr marL="12700" marR="0" lvl="5" indent="0" algn="r" rtl="1">
              <a:lnSpc>
                <a:spcPct val="93809"/>
              </a:lnSpc>
              <a:spcBef>
                <a:spcPts val="0"/>
              </a:spcBef>
              <a:buNone/>
              <a:defRPr sz="5250" b="0" i="0">
                <a:solidFill>
                  <a:schemeClr val="lt1"/>
                </a:solidFill>
                <a:latin typeface="Arial"/>
                <a:ea typeface="Arial"/>
                <a:cs typeface="Arial"/>
                <a:sym typeface="Arial"/>
              </a:defRPr>
            </a:lvl6pPr>
            <a:lvl7pPr marL="12700" marR="0" lvl="6" indent="0" algn="r" rtl="1">
              <a:lnSpc>
                <a:spcPct val="93809"/>
              </a:lnSpc>
              <a:spcBef>
                <a:spcPts val="0"/>
              </a:spcBef>
              <a:buNone/>
              <a:defRPr sz="5250" b="0" i="0">
                <a:solidFill>
                  <a:schemeClr val="lt1"/>
                </a:solidFill>
                <a:latin typeface="Arial"/>
                <a:ea typeface="Arial"/>
                <a:cs typeface="Arial"/>
                <a:sym typeface="Arial"/>
              </a:defRPr>
            </a:lvl7pPr>
            <a:lvl8pPr marL="12700" marR="0" lvl="7" indent="0" algn="r" rtl="1">
              <a:lnSpc>
                <a:spcPct val="93809"/>
              </a:lnSpc>
              <a:spcBef>
                <a:spcPts val="0"/>
              </a:spcBef>
              <a:buNone/>
              <a:defRPr sz="5250" b="0" i="0">
                <a:solidFill>
                  <a:schemeClr val="lt1"/>
                </a:solidFill>
                <a:latin typeface="Arial"/>
                <a:ea typeface="Arial"/>
                <a:cs typeface="Arial"/>
                <a:sym typeface="Arial"/>
              </a:defRPr>
            </a:lvl8pPr>
            <a:lvl9pPr marL="12700" marR="0" lvl="8" indent="0" algn="r" rtl="1">
              <a:lnSpc>
                <a:spcPct val="93809"/>
              </a:lnSpc>
              <a:spcBef>
                <a:spcPts val="0"/>
              </a:spcBef>
              <a:buNone/>
              <a:defRPr sz="5250" b="0" i="0">
                <a:solidFill>
                  <a:schemeClr val="lt1"/>
                </a:solidFill>
                <a:latin typeface="Arial"/>
                <a:ea typeface="Arial"/>
                <a:cs typeface="Arial"/>
                <a:sym typeface="Arial"/>
              </a:defRPr>
            </a:lvl9pPr>
          </a:lstStyle>
          <a:p>
            <a:pPr marL="12700" lvl="0" indent="0">
              <a:spcBef>
                <a:spcPts val="0"/>
              </a:spcBef>
              <a:spcAft>
                <a:spcPts val="0"/>
              </a:spcAft>
              <a:buNone/>
            </a:pPr>
            <a:r>
              <a:rPr lang="x-none"/>
              <a:t>#</a:t>
            </a: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975360" y="3023616"/>
            <a:ext cx="11054080" cy="204825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550" b="0" i="0" u="none" strike="noStrike" cap="none">
                <a:solidFill>
                  <a:srgbClr val="2C14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
          <p:cNvSpPr txBox="1">
            <a:spLocks noGrp="1"/>
          </p:cNvSpPr>
          <p:nvPr>
            <p:ph type="subTitle" idx="1"/>
          </p:nvPr>
        </p:nvSpPr>
        <p:spPr>
          <a:xfrm>
            <a:off x="1950720" y="5462016"/>
            <a:ext cx="9103360" cy="24384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421632" y="9070848"/>
            <a:ext cx="4161536" cy="487680"/>
          </a:xfrm>
          <a:prstGeom prst="rect">
            <a:avLst/>
          </a:prstGeom>
          <a:noFill/>
          <a:ln>
            <a:noFill/>
          </a:ln>
        </p:spPr>
        <p:txBody>
          <a:bodyPr spcFirstLastPara="1" wrap="square" lIns="91425" tIns="91425" rIns="91425" bIns="91425" anchor="t" anchorCtr="0"/>
          <a:lstStyle>
            <a:lvl1pPr marR="0" lvl="0" algn="ctr"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50240" y="9070848"/>
            <a:ext cx="2991104" cy="487680"/>
          </a:xfrm>
          <a:prstGeom prst="rect">
            <a:avLst/>
          </a:prstGeom>
          <a:noFill/>
          <a:ln>
            <a:noFill/>
          </a:ln>
        </p:spPr>
        <p:txBody>
          <a:bodyPr spcFirstLastPara="1" wrap="square" lIns="91425" tIns="91425" rIns="91425" bIns="91425" anchor="t" anchorCtr="0"/>
          <a:lstStyle>
            <a:lvl1pPr marR="0" lvl="0" algn="l"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11786171" y="8345065"/>
            <a:ext cx="914400" cy="740409"/>
          </a:xfrm>
          <a:prstGeom prst="rect">
            <a:avLst/>
          </a:prstGeom>
          <a:noFill/>
          <a:ln>
            <a:noFill/>
          </a:ln>
        </p:spPr>
        <p:txBody>
          <a:bodyPr spcFirstLastPara="1" wrap="square" lIns="0" tIns="0" rIns="0" bIns="0" anchor="t" anchorCtr="0">
            <a:noAutofit/>
          </a:bodyPr>
          <a:lstStyle>
            <a:lvl1pPr marL="12700" marR="0" lvl="0" indent="0" algn="r" rtl="1">
              <a:lnSpc>
                <a:spcPct val="93809"/>
              </a:lnSpc>
              <a:spcBef>
                <a:spcPts val="0"/>
              </a:spcBef>
              <a:buNone/>
              <a:defRPr sz="5250" b="0" i="0">
                <a:solidFill>
                  <a:schemeClr val="lt1"/>
                </a:solidFill>
                <a:latin typeface="Arial"/>
                <a:ea typeface="Arial"/>
                <a:cs typeface="Arial"/>
                <a:sym typeface="Arial"/>
              </a:defRPr>
            </a:lvl1pPr>
            <a:lvl2pPr marL="12700" marR="0" lvl="1" indent="0" algn="r" rtl="1">
              <a:lnSpc>
                <a:spcPct val="93809"/>
              </a:lnSpc>
              <a:spcBef>
                <a:spcPts val="0"/>
              </a:spcBef>
              <a:buNone/>
              <a:defRPr sz="5250" b="0" i="0">
                <a:solidFill>
                  <a:schemeClr val="lt1"/>
                </a:solidFill>
                <a:latin typeface="Arial"/>
                <a:ea typeface="Arial"/>
                <a:cs typeface="Arial"/>
                <a:sym typeface="Arial"/>
              </a:defRPr>
            </a:lvl2pPr>
            <a:lvl3pPr marL="12700" marR="0" lvl="2" indent="0" algn="r" rtl="1">
              <a:lnSpc>
                <a:spcPct val="93809"/>
              </a:lnSpc>
              <a:spcBef>
                <a:spcPts val="0"/>
              </a:spcBef>
              <a:buNone/>
              <a:defRPr sz="5250" b="0" i="0">
                <a:solidFill>
                  <a:schemeClr val="lt1"/>
                </a:solidFill>
                <a:latin typeface="Arial"/>
                <a:ea typeface="Arial"/>
                <a:cs typeface="Arial"/>
                <a:sym typeface="Arial"/>
              </a:defRPr>
            </a:lvl3pPr>
            <a:lvl4pPr marL="12700" marR="0" lvl="3" indent="0" algn="r" rtl="1">
              <a:lnSpc>
                <a:spcPct val="93809"/>
              </a:lnSpc>
              <a:spcBef>
                <a:spcPts val="0"/>
              </a:spcBef>
              <a:buNone/>
              <a:defRPr sz="5250" b="0" i="0">
                <a:solidFill>
                  <a:schemeClr val="lt1"/>
                </a:solidFill>
                <a:latin typeface="Arial"/>
                <a:ea typeface="Arial"/>
                <a:cs typeface="Arial"/>
                <a:sym typeface="Arial"/>
              </a:defRPr>
            </a:lvl4pPr>
            <a:lvl5pPr marL="12700" marR="0" lvl="4" indent="0" algn="r" rtl="1">
              <a:lnSpc>
                <a:spcPct val="93809"/>
              </a:lnSpc>
              <a:spcBef>
                <a:spcPts val="0"/>
              </a:spcBef>
              <a:buNone/>
              <a:defRPr sz="5250" b="0" i="0">
                <a:solidFill>
                  <a:schemeClr val="lt1"/>
                </a:solidFill>
                <a:latin typeface="Arial"/>
                <a:ea typeface="Arial"/>
                <a:cs typeface="Arial"/>
                <a:sym typeface="Arial"/>
              </a:defRPr>
            </a:lvl5pPr>
            <a:lvl6pPr marL="12700" marR="0" lvl="5" indent="0" algn="r" rtl="1">
              <a:lnSpc>
                <a:spcPct val="93809"/>
              </a:lnSpc>
              <a:spcBef>
                <a:spcPts val="0"/>
              </a:spcBef>
              <a:buNone/>
              <a:defRPr sz="5250" b="0" i="0">
                <a:solidFill>
                  <a:schemeClr val="lt1"/>
                </a:solidFill>
                <a:latin typeface="Arial"/>
                <a:ea typeface="Arial"/>
                <a:cs typeface="Arial"/>
                <a:sym typeface="Arial"/>
              </a:defRPr>
            </a:lvl6pPr>
            <a:lvl7pPr marL="12700" marR="0" lvl="6" indent="0" algn="r" rtl="1">
              <a:lnSpc>
                <a:spcPct val="93809"/>
              </a:lnSpc>
              <a:spcBef>
                <a:spcPts val="0"/>
              </a:spcBef>
              <a:buNone/>
              <a:defRPr sz="5250" b="0" i="0">
                <a:solidFill>
                  <a:schemeClr val="lt1"/>
                </a:solidFill>
                <a:latin typeface="Arial"/>
                <a:ea typeface="Arial"/>
                <a:cs typeface="Arial"/>
                <a:sym typeface="Arial"/>
              </a:defRPr>
            </a:lvl7pPr>
            <a:lvl8pPr marL="12700" marR="0" lvl="7" indent="0" algn="r" rtl="1">
              <a:lnSpc>
                <a:spcPct val="93809"/>
              </a:lnSpc>
              <a:spcBef>
                <a:spcPts val="0"/>
              </a:spcBef>
              <a:buNone/>
              <a:defRPr sz="5250" b="0" i="0">
                <a:solidFill>
                  <a:schemeClr val="lt1"/>
                </a:solidFill>
                <a:latin typeface="Arial"/>
                <a:ea typeface="Arial"/>
                <a:cs typeface="Arial"/>
                <a:sym typeface="Arial"/>
              </a:defRPr>
            </a:lvl8pPr>
            <a:lvl9pPr marL="12700" marR="0" lvl="8" indent="0" algn="r" rtl="1">
              <a:lnSpc>
                <a:spcPct val="93809"/>
              </a:lnSpc>
              <a:spcBef>
                <a:spcPts val="0"/>
              </a:spcBef>
              <a:buNone/>
              <a:defRPr sz="5250" b="0" i="0">
                <a:solidFill>
                  <a:schemeClr val="lt1"/>
                </a:solidFill>
                <a:latin typeface="Arial"/>
                <a:ea typeface="Arial"/>
                <a:cs typeface="Arial"/>
                <a:sym typeface="Arial"/>
              </a:defRPr>
            </a:lvl9pPr>
          </a:lstStyle>
          <a:p>
            <a:pPr marL="12700" lvl="0" indent="0">
              <a:spcBef>
                <a:spcPts val="0"/>
              </a:spcBef>
              <a:spcAft>
                <a:spcPts val="0"/>
              </a:spcAft>
              <a:buNone/>
            </a:pPr>
            <a:r>
              <a:rPr lang="x-none"/>
              <a:t>#</a:t>
            </a: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2834799" y="1666449"/>
            <a:ext cx="7335200" cy="2501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550" b="0" i="0" u="none" strike="noStrike" cap="none">
                <a:solidFill>
                  <a:srgbClr val="2C14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650240" y="2243328"/>
            <a:ext cx="11704320" cy="643737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4421632" y="9070848"/>
            <a:ext cx="4161536" cy="487680"/>
          </a:xfrm>
          <a:prstGeom prst="rect">
            <a:avLst/>
          </a:prstGeom>
          <a:noFill/>
          <a:ln>
            <a:noFill/>
          </a:ln>
        </p:spPr>
        <p:txBody>
          <a:bodyPr spcFirstLastPara="1" wrap="square" lIns="91425" tIns="91425" rIns="91425" bIns="91425" anchor="t" anchorCtr="0"/>
          <a:lstStyle>
            <a:lvl1pPr marR="0" lvl="0" algn="ctr"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650240" y="9070848"/>
            <a:ext cx="2991104" cy="487680"/>
          </a:xfrm>
          <a:prstGeom prst="rect">
            <a:avLst/>
          </a:prstGeom>
          <a:noFill/>
          <a:ln>
            <a:noFill/>
          </a:ln>
        </p:spPr>
        <p:txBody>
          <a:bodyPr spcFirstLastPara="1" wrap="square" lIns="91425" tIns="91425" rIns="91425" bIns="91425" anchor="t" anchorCtr="0"/>
          <a:lstStyle>
            <a:lvl1pPr marR="0" lvl="0" algn="l"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11786171" y="8345065"/>
            <a:ext cx="914400" cy="740409"/>
          </a:xfrm>
          <a:prstGeom prst="rect">
            <a:avLst/>
          </a:prstGeom>
          <a:noFill/>
          <a:ln>
            <a:noFill/>
          </a:ln>
        </p:spPr>
        <p:txBody>
          <a:bodyPr spcFirstLastPara="1" wrap="square" lIns="0" tIns="0" rIns="0" bIns="0" anchor="t" anchorCtr="0">
            <a:noAutofit/>
          </a:bodyPr>
          <a:lstStyle>
            <a:lvl1pPr marL="12700" marR="0" lvl="0" indent="0" algn="r" rtl="1">
              <a:lnSpc>
                <a:spcPct val="93809"/>
              </a:lnSpc>
              <a:spcBef>
                <a:spcPts val="0"/>
              </a:spcBef>
              <a:buNone/>
              <a:defRPr sz="5250" b="0" i="0">
                <a:solidFill>
                  <a:schemeClr val="lt1"/>
                </a:solidFill>
                <a:latin typeface="Arial"/>
                <a:ea typeface="Arial"/>
                <a:cs typeface="Arial"/>
                <a:sym typeface="Arial"/>
              </a:defRPr>
            </a:lvl1pPr>
            <a:lvl2pPr marL="12700" marR="0" lvl="1" indent="0" algn="r" rtl="1">
              <a:lnSpc>
                <a:spcPct val="93809"/>
              </a:lnSpc>
              <a:spcBef>
                <a:spcPts val="0"/>
              </a:spcBef>
              <a:buNone/>
              <a:defRPr sz="5250" b="0" i="0">
                <a:solidFill>
                  <a:schemeClr val="lt1"/>
                </a:solidFill>
                <a:latin typeface="Arial"/>
                <a:ea typeface="Arial"/>
                <a:cs typeface="Arial"/>
                <a:sym typeface="Arial"/>
              </a:defRPr>
            </a:lvl2pPr>
            <a:lvl3pPr marL="12700" marR="0" lvl="2" indent="0" algn="r" rtl="1">
              <a:lnSpc>
                <a:spcPct val="93809"/>
              </a:lnSpc>
              <a:spcBef>
                <a:spcPts val="0"/>
              </a:spcBef>
              <a:buNone/>
              <a:defRPr sz="5250" b="0" i="0">
                <a:solidFill>
                  <a:schemeClr val="lt1"/>
                </a:solidFill>
                <a:latin typeface="Arial"/>
                <a:ea typeface="Arial"/>
                <a:cs typeface="Arial"/>
                <a:sym typeface="Arial"/>
              </a:defRPr>
            </a:lvl3pPr>
            <a:lvl4pPr marL="12700" marR="0" lvl="3" indent="0" algn="r" rtl="1">
              <a:lnSpc>
                <a:spcPct val="93809"/>
              </a:lnSpc>
              <a:spcBef>
                <a:spcPts val="0"/>
              </a:spcBef>
              <a:buNone/>
              <a:defRPr sz="5250" b="0" i="0">
                <a:solidFill>
                  <a:schemeClr val="lt1"/>
                </a:solidFill>
                <a:latin typeface="Arial"/>
                <a:ea typeface="Arial"/>
                <a:cs typeface="Arial"/>
                <a:sym typeface="Arial"/>
              </a:defRPr>
            </a:lvl4pPr>
            <a:lvl5pPr marL="12700" marR="0" lvl="4" indent="0" algn="r" rtl="1">
              <a:lnSpc>
                <a:spcPct val="93809"/>
              </a:lnSpc>
              <a:spcBef>
                <a:spcPts val="0"/>
              </a:spcBef>
              <a:buNone/>
              <a:defRPr sz="5250" b="0" i="0">
                <a:solidFill>
                  <a:schemeClr val="lt1"/>
                </a:solidFill>
                <a:latin typeface="Arial"/>
                <a:ea typeface="Arial"/>
                <a:cs typeface="Arial"/>
                <a:sym typeface="Arial"/>
              </a:defRPr>
            </a:lvl5pPr>
            <a:lvl6pPr marL="12700" marR="0" lvl="5" indent="0" algn="r" rtl="1">
              <a:lnSpc>
                <a:spcPct val="93809"/>
              </a:lnSpc>
              <a:spcBef>
                <a:spcPts val="0"/>
              </a:spcBef>
              <a:buNone/>
              <a:defRPr sz="5250" b="0" i="0">
                <a:solidFill>
                  <a:schemeClr val="lt1"/>
                </a:solidFill>
                <a:latin typeface="Arial"/>
                <a:ea typeface="Arial"/>
                <a:cs typeface="Arial"/>
                <a:sym typeface="Arial"/>
              </a:defRPr>
            </a:lvl6pPr>
            <a:lvl7pPr marL="12700" marR="0" lvl="6" indent="0" algn="r" rtl="1">
              <a:lnSpc>
                <a:spcPct val="93809"/>
              </a:lnSpc>
              <a:spcBef>
                <a:spcPts val="0"/>
              </a:spcBef>
              <a:buNone/>
              <a:defRPr sz="5250" b="0" i="0">
                <a:solidFill>
                  <a:schemeClr val="lt1"/>
                </a:solidFill>
                <a:latin typeface="Arial"/>
                <a:ea typeface="Arial"/>
                <a:cs typeface="Arial"/>
                <a:sym typeface="Arial"/>
              </a:defRPr>
            </a:lvl7pPr>
            <a:lvl8pPr marL="12700" marR="0" lvl="7" indent="0" algn="r" rtl="1">
              <a:lnSpc>
                <a:spcPct val="93809"/>
              </a:lnSpc>
              <a:spcBef>
                <a:spcPts val="0"/>
              </a:spcBef>
              <a:buNone/>
              <a:defRPr sz="5250" b="0" i="0">
                <a:solidFill>
                  <a:schemeClr val="lt1"/>
                </a:solidFill>
                <a:latin typeface="Arial"/>
                <a:ea typeface="Arial"/>
                <a:cs typeface="Arial"/>
                <a:sym typeface="Arial"/>
              </a:defRPr>
            </a:lvl8pPr>
            <a:lvl9pPr marL="12700" marR="0" lvl="8" indent="0" algn="r" rtl="1">
              <a:lnSpc>
                <a:spcPct val="93809"/>
              </a:lnSpc>
              <a:spcBef>
                <a:spcPts val="0"/>
              </a:spcBef>
              <a:buNone/>
              <a:defRPr sz="5250" b="0" i="0">
                <a:solidFill>
                  <a:schemeClr val="lt1"/>
                </a:solidFill>
                <a:latin typeface="Arial"/>
                <a:ea typeface="Arial"/>
                <a:cs typeface="Arial"/>
                <a:sym typeface="Arial"/>
              </a:defRPr>
            </a:lvl9pPr>
          </a:lstStyle>
          <a:p>
            <a:pPr marL="12700" lvl="0" indent="0">
              <a:spcBef>
                <a:spcPts val="0"/>
              </a:spcBef>
              <a:spcAft>
                <a:spcPts val="0"/>
              </a:spcAft>
              <a:buNone/>
            </a:pPr>
            <a:r>
              <a:rPr lang="x-none"/>
              <a:t>#</a:t>
            </a: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834799" y="1666449"/>
            <a:ext cx="7335200" cy="2501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550" b="0" i="0" u="none" strike="noStrike" cap="none">
                <a:solidFill>
                  <a:srgbClr val="2C14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6"/>
          <p:cNvSpPr txBox="1">
            <a:spLocks noGrp="1"/>
          </p:cNvSpPr>
          <p:nvPr>
            <p:ph type="ftr" idx="11"/>
          </p:nvPr>
        </p:nvSpPr>
        <p:spPr>
          <a:xfrm>
            <a:off x="4421632" y="9070848"/>
            <a:ext cx="4161536" cy="487680"/>
          </a:xfrm>
          <a:prstGeom prst="rect">
            <a:avLst/>
          </a:prstGeom>
          <a:noFill/>
          <a:ln>
            <a:noFill/>
          </a:ln>
        </p:spPr>
        <p:txBody>
          <a:bodyPr spcFirstLastPara="1" wrap="square" lIns="91425" tIns="91425" rIns="91425" bIns="91425" anchor="t" anchorCtr="0"/>
          <a:lstStyle>
            <a:lvl1pPr marR="0" lvl="0" algn="ctr"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50240" y="9070848"/>
            <a:ext cx="2991104" cy="487680"/>
          </a:xfrm>
          <a:prstGeom prst="rect">
            <a:avLst/>
          </a:prstGeom>
          <a:noFill/>
          <a:ln>
            <a:noFill/>
          </a:ln>
        </p:spPr>
        <p:txBody>
          <a:bodyPr spcFirstLastPara="1" wrap="square" lIns="91425" tIns="91425" rIns="91425" bIns="91425" anchor="t" anchorCtr="0"/>
          <a:lstStyle>
            <a:lvl1pPr marR="0" lvl="0" algn="l"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11786171" y="8345065"/>
            <a:ext cx="914400" cy="740409"/>
          </a:xfrm>
          <a:prstGeom prst="rect">
            <a:avLst/>
          </a:prstGeom>
          <a:noFill/>
          <a:ln>
            <a:noFill/>
          </a:ln>
        </p:spPr>
        <p:txBody>
          <a:bodyPr spcFirstLastPara="1" wrap="square" lIns="0" tIns="0" rIns="0" bIns="0" anchor="t" anchorCtr="0">
            <a:noAutofit/>
          </a:bodyPr>
          <a:lstStyle>
            <a:lvl1pPr marL="12700" marR="0" lvl="0" indent="0" algn="r" rtl="1">
              <a:lnSpc>
                <a:spcPct val="93809"/>
              </a:lnSpc>
              <a:spcBef>
                <a:spcPts val="0"/>
              </a:spcBef>
              <a:buNone/>
              <a:defRPr sz="5250" b="0" i="0">
                <a:solidFill>
                  <a:schemeClr val="lt1"/>
                </a:solidFill>
                <a:latin typeface="Arial"/>
                <a:ea typeface="Arial"/>
                <a:cs typeface="Arial"/>
                <a:sym typeface="Arial"/>
              </a:defRPr>
            </a:lvl1pPr>
            <a:lvl2pPr marL="12700" marR="0" lvl="1" indent="0" algn="r" rtl="1">
              <a:lnSpc>
                <a:spcPct val="93809"/>
              </a:lnSpc>
              <a:spcBef>
                <a:spcPts val="0"/>
              </a:spcBef>
              <a:buNone/>
              <a:defRPr sz="5250" b="0" i="0">
                <a:solidFill>
                  <a:schemeClr val="lt1"/>
                </a:solidFill>
                <a:latin typeface="Arial"/>
                <a:ea typeface="Arial"/>
                <a:cs typeface="Arial"/>
                <a:sym typeface="Arial"/>
              </a:defRPr>
            </a:lvl2pPr>
            <a:lvl3pPr marL="12700" marR="0" lvl="2" indent="0" algn="r" rtl="1">
              <a:lnSpc>
                <a:spcPct val="93809"/>
              </a:lnSpc>
              <a:spcBef>
                <a:spcPts val="0"/>
              </a:spcBef>
              <a:buNone/>
              <a:defRPr sz="5250" b="0" i="0">
                <a:solidFill>
                  <a:schemeClr val="lt1"/>
                </a:solidFill>
                <a:latin typeface="Arial"/>
                <a:ea typeface="Arial"/>
                <a:cs typeface="Arial"/>
                <a:sym typeface="Arial"/>
              </a:defRPr>
            </a:lvl3pPr>
            <a:lvl4pPr marL="12700" marR="0" lvl="3" indent="0" algn="r" rtl="1">
              <a:lnSpc>
                <a:spcPct val="93809"/>
              </a:lnSpc>
              <a:spcBef>
                <a:spcPts val="0"/>
              </a:spcBef>
              <a:buNone/>
              <a:defRPr sz="5250" b="0" i="0">
                <a:solidFill>
                  <a:schemeClr val="lt1"/>
                </a:solidFill>
                <a:latin typeface="Arial"/>
                <a:ea typeface="Arial"/>
                <a:cs typeface="Arial"/>
                <a:sym typeface="Arial"/>
              </a:defRPr>
            </a:lvl4pPr>
            <a:lvl5pPr marL="12700" marR="0" lvl="4" indent="0" algn="r" rtl="1">
              <a:lnSpc>
                <a:spcPct val="93809"/>
              </a:lnSpc>
              <a:spcBef>
                <a:spcPts val="0"/>
              </a:spcBef>
              <a:buNone/>
              <a:defRPr sz="5250" b="0" i="0">
                <a:solidFill>
                  <a:schemeClr val="lt1"/>
                </a:solidFill>
                <a:latin typeface="Arial"/>
                <a:ea typeface="Arial"/>
                <a:cs typeface="Arial"/>
                <a:sym typeface="Arial"/>
              </a:defRPr>
            </a:lvl5pPr>
            <a:lvl6pPr marL="12700" marR="0" lvl="5" indent="0" algn="r" rtl="1">
              <a:lnSpc>
                <a:spcPct val="93809"/>
              </a:lnSpc>
              <a:spcBef>
                <a:spcPts val="0"/>
              </a:spcBef>
              <a:buNone/>
              <a:defRPr sz="5250" b="0" i="0">
                <a:solidFill>
                  <a:schemeClr val="lt1"/>
                </a:solidFill>
                <a:latin typeface="Arial"/>
                <a:ea typeface="Arial"/>
                <a:cs typeface="Arial"/>
                <a:sym typeface="Arial"/>
              </a:defRPr>
            </a:lvl6pPr>
            <a:lvl7pPr marL="12700" marR="0" lvl="6" indent="0" algn="r" rtl="1">
              <a:lnSpc>
                <a:spcPct val="93809"/>
              </a:lnSpc>
              <a:spcBef>
                <a:spcPts val="0"/>
              </a:spcBef>
              <a:buNone/>
              <a:defRPr sz="5250" b="0" i="0">
                <a:solidFill>
                  <a:schemeClr val="lt1"/>
                </a:solidFill>
                <a:latin typeface="Arial"/>
                <a:ea typeface="Arial"/>
                <a:cs typeface="Arial"/>
                <a:sym typeface="Arial"/>
              </a:defRPr>
            </a:lvl7pPr>
            <a:lvl8pPr marL="12700" marR="0" lvl="7" indent="0" algn="r" rtl="1">
              <a:lnSpc>
                <a:spcPct val="93809"/>
              </a:lnSpc>
              <a:spcBef>
                <a:spcPts val="0"/>
              </a:spcBef>
              <a:buNone/>
              <a:defRPr sz="5250" b="0" i="0">
                <a:solidFill>
                  <a:schemeClr val="lt1"/>
                </a:solidFill>
                <a:latin typeface="Arial"/>
                <a:ea typeface="Arial"/>
                <a:cs typeface="Arial"/>
                <a:sym typeface="Arial"/>
              </a:defRPr>
            </a:lvl8pPr>
            <a:lvl9pPr marL="12700" marR="0" lvl="8" indent="0" algn="r" rtl="1">
              <a:lnSpc>
                <a:spcPct val="93809"/>
              </a:lnSpc>
              <a:spcBef>
                <a:spcPts val="0"/>
              </a:spcBef>
              <a:buNone/>
              <a:defRPr sz="5250" b="0" i="0">
                <a:solidFill>
                  <a:schemeClr val="lt1"/>
                </a:solidFill>
                <a:latin typeface="Arial"/>
                <a:ea typeface="Arial"/>
                <a:cs typeface="Arial"/>
                <a:sym typeface="Arial"/>
              </a:defRPr>
            </a:lvl9pPr>
          </a:lstStyle>
          <a:p>
            <a:pPr marL="12700" lvl="0" indent="0">
              <a:spcBef>
                <a:spcPts val="0"/>
              </a:spcBef>
              <a:spcAft>
                <a:spcPts val="0"/>
              </a:spcAft>
              <a:buNone/>
            </a:pPr>
            <a:r>
              <a:rPr lang="x-none"/>
              <a:t>#</a:t>
            </a: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5176" y="0"/>
            <a:ext cx="12974955" cy="9736455"/>
          </a:xfrm>
          <a:custGeom>
            <a:avLst/>
            <a:gdLst/>
            <a:ahLst/>
            <a:cxnLst/>
            <a:rect l="0" t="0" r="0" b="0"/>
            <a:pathLst>
              <a:path w="120000" h="120000" extrusionOk="0">
                <a:moveTo>
                  <a:pt x="0" y="119994"/>
                </a:moveTo>
                <a:lnTo>
                  <a:pt x="119995" y="119994"/>
                </a:lnTo>
                <a:lnTo>
                  <a:pt x="119995" y="0"/>
                </a:lnTo>
                <a:lnTo>
                  <a:pt x="0" y="0"/>
                </a:lnTo>
                <a:lnTo>
                  <a:pt x="0" y="119994"/>
                </a:lnTo>
                <a:close/>
              </a:path>
            </a:pathLst>
          </a:custGeom>
          <a:solidFill>
            <a:srgbClr val="5AE6DC"/>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
          <p:cNvSpPr/>
          <p:nvPr/>
        </p:nvSpPr>
        <p:spPr>
          <a:xfrm>
            <a:off x="11337721" y="8277783"/>
            <a:ext cx="1651635" cy="710565"/>
          </a:xfrm>
          <a:custGeom>
            <a:avLst/>
            <a:gdLst/>
            <a:ahLst/>
            <a:cxnLst/>
            <a:rect l="0" t="0" r="0" b="0"/>
            <a:pathLst>
              <a:path w="120000" h="120000" extrusionOk="0">
                <a:moveTo>
                  <a:pt x="0" y="119946"/>
                </a:moveTo>
                <a:lnTo>
                  <a:pt x="119996" y="119946"/>
                </a:lnTo>
                <a:lnTo>
                  <a:pt x="119996" y="0"/>
                </a:lnTo>
                <a:lnTo>
                  <a:pt x="0" y="0"/>
                </a:lnTo>
                <a:lnTo>
                  <a:pt x="0" y="119946"/>
                </a:lnTo>
                <a:close/>
              </a:path>
            </a:pathLst>
          </a:custGeom>
          <a:solidFill>
            <a:srgbClr val="2C144F"/>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1"/>
          <p:cNvSpPr txBox="1">
            <a:spLocks noGrp="1"/>
          </p:cNvSpPr>
          <p:nvPr>
            <p:ph type="title"/>
          </p:nvPr>
        </p:nvSpPr>
        <p:spPr>
          <a:xfrm>
            <a:off x="2834799" y="1666449"/>
            <a:ext cx="7335200" cy="2501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550" b="0" i="0" u="none" strike="noStrike" cap="none">
                <a:solidFill>
                  <a:srgbClr val="2C14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650240" y="2243328"/>
            <a:ext cx="11704320" cy="643737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4421632" y="9070848"/>
            <a:ext cx="4161536" cy="487680"/>
          </a:xfrm>
          <a:prstGeom prst="rect">
            <a:avLst/>
          </a:prstGeom>
          <a:noFill/>
          <a:ln>
            <a:noFill/>
          </a:ln>
        </p:spPr>
        <p:txBody>
          <a:bodyPr spcFirstLastPara="1" wrap="square" lIns="91425" tIns="91425" rIns="91425" bIns="91425" anchor="t" anchorCtr="0"/>
          <a:lstStyle>
            <a:lvl1pPr marR="0" lvl="0" algn="ctr"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650240" y="9070848"/>
            <a:ext cx="2991104" cy="487680"/>
          </a:xfrm>
          <a:prstGeom prst="rect">
            <a:avLst/>
          </a:prstGeom>
          <a:noFill/>
          <a:ln>
            <a:noFill/>
          </a:ln>
        </p:spPr>
        <p:txBody>
          <a:bodyPr spcFirstLastPara="1" wrap="square" lIns="91425" tIns="91425" rIns="91425" bIns="91425" anchor="t" anchorCtr="0"/>
          <a:lstStyle>
            <a:lvl1pPr marR="0" lvl="0" algn="l" rtl="1">
              <a:spcBef>
                <a:spcPts val="0"/>
              </a:spcBef>
              <a:spcAft>
                <a:spcPts val="0"/>
              </a:spcAft>
              <a:buSzPts val="1400"/>
              <a:buNone/>
              <a:defRPr sz="18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786171" y="8345065"/>
            <a:ext cx="914400" cy="740409"/>
          </a:xfrm>
          <a:prstGeom prst="rect">
            <a:avLst/>
          </a:prstGeom>
          <a:noFill/>
          <a:ln>
            <a:noFill/>
          </a:ln>
        </p:spPr>
        <p:txBody>
          <a:bodyPr spcFirstLastPara="1" wrap="square" lIns="0" tIns="0" rIns="0" bIns="0" anchor="t" anchorCtr="0">
            <a:noAutofit/>
          </a:bodyPr>
          <a:lstStyle>
            <a:lvl1pPr marL="12700" marR="0" lvl="0" indent="0" algn="r" rtl="1">
              <a:lnSpc>
                <a:spcPct val="93809"/>
              </a:lnSpc>
              <a:spcBef>
                <a:spcPts val="0"/>
              </a:spcBef>
              <a:buNone/>
              <a:defRPr sz="5250" b="0" i="0" u="none">
                <a:solidFill>
                  <a:schemeClr val="lt1"/>
                </a:solidFill>
                <a:latin typeface="Arial"/>
                <a:ea typeface="Arial"/>
                <a:cs typeface="Arial"/>
                <a:sym typeface="Arial"/>
              </a:defRPr>
            </a:lvl1pPr>
            <a:lvl2pPr marL="12700" marR="0" lvl="1" indent="0" algn="r" rtl="1">
              <a:lnSpc>
                <a:spcPct val="93809"/>
              </a:lnSpc>
              <a:spcBef>
                <a:spcPts val="0"/>
              </a:spcBef>
              <a:buNone/>
              <a:defRPr sz="5250" b="0" i="0" u="none">
                <a:solidFill>
                  <a:schemeClr val="lt1"/>
                </a:solidFill>
                <a:latin typeface="Arial"/>
                <a:ea typeface="Arial"/>
                <a:cs typeface="Arial"/>
                <a:sym typeface="Arial"/>
              </a:defRPr>
            </a:lvl2pPr>
            <a:lvl3pPr marL="12700" marR="0" lvl="2" indent="0" algn="r" rtl="1">
              <a:lnSpc>
                <a:spcPct val="93809"/>
              </a:lnSpc>
              <a:spcBef>
                <a:spcPts val="0"/>
              </a:spcBef>
              <a:buNone/>
              <a:defRPr sz="5250" b="0" i="0" u="none">
                <a:solidFill>
                  <a:schemeClr val="lt1"/>
                </a:solidFill>
                <a:latin typeface="Arial"/>
                <a:ea typeface="Arial"/>
                <a:cs typeface="Arial"/>
                <a:sym typeface="Arial"/>
              </a:defRPr>
            </a:lvl3pPr>
            <a:lvl4pPr marL="12700" marR="0" lvl="3" indent="0" algn="r" rtl="1">
              <a:lnSpc>
                <a:spcPct val="93809"/>
              </a:lnSpc>
              <a:spcBef>
                <a:spcPts val="0"/>
              </a:spcBef>
              <a:buNone/>
              <a:defRPr sz="5250" b="0" i="0" u="none">
                <a:solidFill>
                  <a:schemeClr val="lt1"/>
                </a:solidFill>
                <a:latin typeface="Arial"/>
                <a:ea typeface="Arial"/>
                <a:cs typeface="Arial"/>
                <a:sym typeface="Arial"/>
              </a:defRPr>
            </a:lvl4pPr>
            <a:lvl5pPr marL="12700" marR="0" lvl="4" indent="0" algn="r" rtl="1">
              <a:lnSpc>
                <a:spcPct val="93809"/>
              </a:lnSpc>
              <a:spcBef>
                <a:spcPts val="0"/>
              </a:spcBef>
              <a:buNone/>
              <a:defRPr sz="5250" b="0" i="0" u="none">
                <a:solidFill>
                  <a:schemeClr val="lt1"/>
                </a:solidFill>
                <a:latin typeface="Arial"/>
                <a:ea typeface="Arial"/>
                <a:cs typeface="Arial"/>
                <a:sym typeface="Arial"/>
              </a:defRPr>
            </a:lvl5pPr>
            <a:lvl6pPr marL="12700" marR="0" lvl="5" indent="0" algn="r" rtl="1">
              <a:lnSpc>
                <a:spcPct val="93809"/>
              </a:lnSpc>
              <a:spcBef>
                <a:spcPts val="0"/>
              </a:spcBef>
              <a:buNone/>
              <a:defRPr sz="5250" b="0" i="0" u="none">
                <a:solidFill>
                  <a:schemeClr val="lt1"/>
                </a:solidFill>
                <a:latin typeface="Arial"/>
                <a:ea typeface="Arial"/>
                <a:cs typeface="Arial"/>
                <a:sym typeface="Arial"/>
              </a:defRPr>
            </a:lvl6pPr>
            <a:lvl7pPr marL="12700" marR="0" lvl="6" indent="0" algn="r" rtl="1">
              <a:lnSpc>
                <a:spcPct val="93809"/>
              </a:lnSpc>
              <a:spcBef>
                <a:spcPts val="0"/>
              </a:spcBef>
              <a:buNone/>
              <a:defRPr sz="5250" b="0" i="0" u="none">
                <a:solidFill>
                  <a:schemeClr val="lt1"/>
                </a:solidFill>
                <a:latin typeface="Arial"/>
                <a:ea typeface="Arial"/>
                <a:cs typeface="Arial"/>
                <a:sym typeface="Arial"/>
              </a:defRPr>
            </a:lvl7pPr>
            <a:lvl8pPr marL="12700" marR="0" lvl="7" indent="0" algn="r" rtl="1">
              <a:lnSpc>
                <a:spcPct val="93809"/>
              </a:lnSpc>
              <a:spcBef>
                <a:spcPts val="0"/>
              </a:spcBef>
              <a:buNone/>
              <a:defRPr sz="5250" b="0" i="0" u="none">
                <a:solidFill>
                  <a:schemeClr val="lt1"/>
                </a:solidFill>
                <a:latin typeface="Arial"/>
                <a:ea typeface="Arial"/>
                <a:cs typeface="Arial"/>
                <a:sym typeface="Arial"/>
              </a:defRPr>
            </a:lvl8pPr>
            <a:lvl9pPr marL="12700" marR="0" lvl="8" indent="0" algn="r" rtl="1">
              <a:lnSpc>
                <a:spcPct val="93809"/>
              </a:lnSpc>
              <a:spcBef>
                <a:spcPts val="0"/>
              </a:spcBef>
              <a:buNone/>
              <a:defRPr sz="5250" b="0" i="0" u="none">
                <a:solidFill>
                  <a:schemeClr val="lt1"/>
                </a:solidFill>
                <a:latin typeface="Arial"/>
                <a:ea typeface="Arial"/>
                <a:cs typeface="Arial"/>
                <a:sym typeface="Arial"/>
              </a:defRPr>
            </a:lvl9pPr>
          </a:lstStyle>
          <a:p>
            <a:pPr marL="12700" lvl="0" indent="0">
              <a:spcBef>
                <a:spcPts val="0"/>
              </a:spcBef>
              <a:spcAft>
                <a:spcPts val="0"/>
              </a:spcAft>
              <a:buNone/>
            </a:pPr>
            <a:r>
              <a:rPr lang="x-none"/>
              <a:t>#</a:t>
            </a: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Google Shape;120;p9"/>
          <p:cNvPicPr preferRelativeResize="0"/>
          <p:nvPr/>
        </p:nvPicPr>
        <p:blipFill rotWithShape="1">
          <a:blip r:embed="rId3">
            <a:alphaModFix/>
          </a:blip>
          <a:srcRect l="31285" r="35992" b="38673"/>
          <a:stretch/>
        </p:blipFill>
        <p:spPr>
          <a:xfrm>
            <a:off x="177800" y="7315200"/>
            <a:ext cx="2037347" cy="2149642"/>
          </a:xfrm>
          <a:prstGeom prst="rect">
            <a:avLst/>
          </a:prstGeom>
          <a:noFill/>
          <a:ln>
            <a:noFill/>
          </a:ln>
        </p:spPr>
      </p:pic>
      <p:pic>
        <p:nvPicPr>
          <p:cNvPr id="121" name="Google Shape;121;p9"/>
          <p:cNvPicPr preferRelativeResize="0"/>
          <p:nvPr/>
        </p:nvPicPr>
        <p:blipFill rotWithShape="1">
          <a:blip r:embed="rId4">
            <a:alphaModFix/>
          </a:blip>
          <a:srcRect/>
          <a:stretch/>
        </p:blipFill>
        <p:spPr>
          <a:xfrm>
            <a:off x="11210635" y="228600"/>
            <a:ext cx="1489936" cy="1066800"/>
          </a:xfrm>
          <a:prstGeom prst="rect">
            <a:avLst/>
          </a:prstGeom>
          <a:noFill/>
          <a:ln>
            <a:noFill/>
          </a:ln>
        </p:spPr>
      </p:pic>
      <p:sp>
        <p:nvSpPr>
          <p:cNvPr id="3" name="מלבן 2">
            <a:extLst>
              <a:ext uri="{FF2B5EF4-FFF2-40B4-BE49-F238E27FC236}">
                <a16:creationId xmlns:a16="http://schemas.microsoft.com/office/drawing/2014/main" xmlns="" id="{22E0CADC-2D54-4147-8503-E3518850385D}"/>
              </a:ext>
            </a:extLst>
          </p:cNvPr>
          <p:cNvSpPr/>
          <p:nvPr/>
        </p:nvSpPr>
        <p:spPr>
          <a:xfrm>
            <a:off x="2663687" y="1987826"/>
            <a:ext cx="7911547" cy="2677656"/>
          </a:xfrm>
          <a:prstGeom prst="rect">
            <a:avLst/>
          </a:prstGeom>
          <a:noFill/>
        </p:spPr>
        <p:txBody>
          <a:bodyPr wrap="square" lIns="91440" tIns="45720" rIns="91440" bIns="45720">
            <a:spAutoFit/>
          </a:bodyPr>
          <a:lstStyle/>
          <a:p>
            <a:pPr algn="ctr"/>
            <a:r>
              <a:rPr lang="he-IL" sz="8400" b="1" dirty="0">
                <a:ln w="22225">
                  <a:solidFill>
                    <a:schemeClr val="bg1"/>
                  </a:solidFill>
                  <a:prstDash val="solid"/>
                </a:ln>
                <a:solidFill>
                  <a:schemeClr val="accent4">
                    <a:lumMod val="75000"/>
                  </a:schemeClr>
                </a:solidFill>
                <a:effectLst>
                  <a:glow rad="228600">
                    <a:schemeClr val="accent1">
                      <a:satMod val="175000"/>
                      <a:alpha val="40000"/>
                    </a:schemeClr>
                  </a:glow>
                </a:effectLst>
                <a:latin typeface="Open Sans Hebrew" panose="00000500000000000000" pitchFamily="2" charset="-79"/>
                <a:cs typeface="Open Sans Hebrew" panose="00000500000000000000" pitchFamily="2" charset="-79"/>
              </a:rPr>
              <a:t>איתור, גיוס </a:t>
            </a:r>
            <a:r>
              <a:rPr lang="he-IL" sz="8400" b="1" dirty="0" smtClean="0">
                <a:ln w="22225">
                  <a:solidFill>
                    <a:schemeClr val="bg1"/>
                  </a:solidFill>
                  <a:prstDash val="solid"/>
                </a:ln>
                <a:solidFill>
                  <a:schemeClr val="accent4">
                    <a:lumMod val="75000"/>
                  </a:schemeClr>
                </a:solidFill>
                <a:effectLst>
                  <a:glow rad="228600">
                    <a:schemeClr val="accent1">
                      <a:satMod val="175000"/>
                      <a:alpha val="40000"/>
                    </a:schemeClr>
                  </a:glow>
                </a:effectLst>
                <a:latin typeface="Open Sans Hebrew" panose="00000500000000000000" pitchFamily="2" charset="-79"/>
                <a:cs typeface="Open Sans Hebrew" panose="00000500000000000000" pitchFamily="2" charset="-79"/>
              </a:rPr>
              <a:t>ומיון עובדים</a:t>
            </a:r>
            <a:endParaRPr lang="he-IL" sz="8400" b="1" dirty="0">
              <a:ln w="22225">
                <a:solidFill>
                  <a:schemeClr val="bg1"/>
                </a:solidFill>
                <a:prstDash val="solid"/>
              </a:ln>
              <a:solidFill>
                <a:schemeClr val="accent4">
                  <a:lumMod val="75000"/>
                </a:schemeClr>
              </a:solidFill>
              <a:effectLst>
                <a:glow rad="228600">
                  <a:schemeClr val="accent1">
                    <a:satMod val="175000"/>
                    <a:alpha val="40000"/>
                  </a:schemeClr>
                </a:glow>
              </a:effectLst>
              <a:latin typeface="Open Sans Hebrew" panose="00000500000000000000" pitchFamily="2" charset="-79"/>
              <a:cs typeface="Open Sans Hebrew" panose="00000500000000000000" pitchFamily="2" charset="-79"/>
            </a:endParaRPr>
          </a:p>
        </p:txBody>
      </p:sp>
      <p:sp>
        <p:nvSpPr>
          <p:cNvPr id="4" name="TextBox 3">
            <a:extLst>
              <a:ext uri="{FF2B5EF4-FFF2-40B4-BE49-F238E27FC236}">
                <a16:creationId xmlns:a16="http://schemas.microsoft.com/office/drawing/2014/main" xmlns="" id="{BE1825C6-50E6-4A9D-91E7-6F8638F21C03}"/>
              </a:ext>
            </a:extLst>
          </p:cNvPr>
          <p:cNvSpPr txBox="1"/>
          <p:nvPr/>
        </p:nvSpPr>
        <p:spPr>
          <a:xfrm>
            <a:off x="3606578" y="8224300"/>
            <a:ext cx="6968656" cy="707886"/>
          </a:xfrm>
          <a:prstGeom prst="rect">
            <a:avLst/>
          </a:prstGeom>
          <a:noFill/>
        </p:spPr>
        <p:txBody>
          <a:bodyPr wrap="square" rtlCol="1">
            <a:spAutoFit/>
          </a:bodyPr>
          <a:lstStyle/>
          <a:p>
            <a:r>
              <a:rPr lang="he-IL" sz="4000" dirty="0"/>
              <a:t>סמינר קיץ </a:t>
            </a:r>
            <a:r>
              <a:rPr lang="he-IL" sz="4000" dirty="0" smtClean="0"/>
              <a:t>תשע"ח - </a:t>
            </a:r>
            <a:r>
              <a:rPr lang="he-IL" sz="4000" dirty="0"/>
              <a:t>צידה לדרך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327124" y="1173480"/>
            <a:ext cx="8198549" cy="938719"/>
          </a:xfrm>
          <a:prstGeom prst="rect">
            <a:avLst/>
          </a:prstGeom>
        </p:spPr>
        <p:txBody>
          <a:bodyPr wrap="square">
            <a:spAutoFit/>
          </a:bodyPr>
          <a:lstStyle/>
          <a:p>
            <a:pPr algn="ctr"/>
            <a:r>
              <a:rPr lang="he-IL" sz="5500" b="1" dirty="0" smtClean="0">
                <a:solidFill>
                  <a:schemeClr val="tx1"/>
                </a:solidFill>
                <a:latin typeface="Open Sans Hebrew" panose="00000500000000000000" pitchFamily="2" charset="-79"/>
                <a:cs typeface="Open Sans Hebrew" panose="00000500000000000000" pitchFamily="2" charset="-79"/>
              </a:rPr>
              <a:t>ראיון</a:t>
            </a:r>
            <a:endParaRPr lang="he-IL" sz="5500" dirty="0">
              <a:solidFill>
                <a:schemeClr val="tx1"/>
              </a:solidFill>
              <a:latin typeface="Open Sans Hebrew" panose="00000500000000000000" pitchFamily="2" charset="-79"/>
              <a:cs typeface="Open Sans Hebrew" panose="00000500000000000000" pitchFamily="2" charset="-79"/>
            </a:endParaRPr>
          </a:p>
        </p:txBody>
      </p:sp>
      <p:sp>
        <p:nvSpPr>
          <p:cNvPr id="6" name="מלבן 5"/>
          <p:cNvSpPr/>
          <p:nvPr/>
        </p:nvSpPr>
        <p:spPr>
          <a:xfrm>
            <a:off x="1060537" y="3261895"/>
            <a:ext cx="10954843" cy="5016758"/>
          </a:xfrm>
          <a:prstGeom prst="rect">
            <a:avLst/>
          </a:prstGeom>
        </p:spPr>
        <p:txBody>
          <a:bodyPr wrap="square">
            <a:spAutoFit/>
          </a:bodyPr>
          <a:lstStyle/>
          <a:p>
            <a:pPr algn="r" rtl="1"/>
            <a:endParaRPr lang="he-IL" sz="4000" u="sng" dirty="0" smtClean="0">
              <a:latin typeface="Open Sans Hebrew" panose="00000500000000000000" pitchFamily="2" charset="-79"/>
              <a:cs typeface="Open Sans Hebrew" panose="00000500000000000000" pitchFamily="2" charset="-79"/>
            </a:endParaRP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בחינת התנהלות המועמד בראיון</a:t>
            </a: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להקפיד לא להיגרר להטיות </a:t>
            </a:r>
            <a:r>
              <a:rPr lang="he-IL" sz="2500" dirty="0">
                <a:latin typeface="Open Sans Hebrew" panose="00000500000000000000" pitchFamily="2" charset="-79"/>
                <a:cs typeface="Open Sans Hebrew" panose="00000500000000000000" pitchFamily="2" charset="-79"/>
              </a:rPr>
              <a:t>(אפקט הדמיון, </a:t>
            </a:r>
            <a:r>
              <a:rPr lang="he-IL" sz="2500" dirty="0" smtClean="0">
                <a:latin typeface="Open Sans Hebrew" panose="00000500000000000000" pitchFamily="2" charset="-79"/>
                <a:cs typeface="Open Sans Hebrew" panose="00000500000000000000" pitchFamily="2" charset="-79"/>
              </a:rPr>
              <a:t>ההילה</a:t>
            </a:r>
            <a:r>
              <a:rPr lang="he-IL" sz="2500" dirty="0">
                <a:latin typeface="Open Sans Hebrew" panose="00000500000000000000" pitchFamily="2" charset="-79"/>
                <a:cs typeface="Open Sans Hebrew" panose="00000500000000000000" pitchFamily="2" charset="-79"/>
              </a:rPr>
              <a:t>, רושם ראשוני)</a:t>
            </a: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בחינת מוטיבציה (</a:t>
            </a:r>
            <a:r>
              <a:rPr lang="he-IL" sz="2500" dirty="0" smtClean="0">
                <a:latin typeface="Open Sans Hebrew" panose="00000500000000000000" pitchFamily="2" charset="-79"/>
                <a:cs typeface="Open Sans Hebrew" panose="00000500000000000000" pitchFamily="2" charset="-79"/>
              </a:rPr>
              <a:t>חשוב לבחון שגם לא יהיה </a:t>
            </a:r>
            <a:r>
              <a:rPr lang="en-US" sz="2500" dirty="0">
                <a:latin typeface="Open Sans Hebrew" panose="00000500000000000000" pitchFamily="2" charset="-79"/>
                <a:cs typeface="Open Sans Hebrew" panose="00000500000000000000" pitchFamily="2" charset="-79"/>
              </a:rPr>
              <a:t>over </a:t>
            </a:r>
            <a:r>
              <a:rPr lang="en-US" sz="2500" dirty="0" smtClean="0">
                <a:latin typeface="Open Sans Hebrew" panose="00000500000000000000" pitchFamily="2" charset="-79"/>
                <a:cs typeface="Open Sans Hebrew" panose="00000500000000000000" pitchFamily="2" charset="-79"/>
              </a:rPr>
              <a:t>qualified</a:t>
            </a:r>
            <a:r>
              <a:rPr lang="he-IL" sz="2500" dirty="0" smtClean="0">
                <a:latin typeface="Open Sans Hebrew" panose="00000500000000000000" pitchFamily="2" charset="-79"/>
                <a:cs typeface="Open Sans Hebrew" panose="00000500000000000000" pitchFamily="2" charset="-79"/>
              </a:rPr>
              <a:t>)</a:t>
            </a:r>
          </a:p>
          <a:p>
            <a:pPr marL="571500" indent="-571500" algn="r" rtl="1">
              <a:lnSpc>
                <a:spcPct val="150000"/>
              </a:lnSpc>
              <a:buFont typeface="Arial" panose="020B0604020202020204" pitchFamily="34" charset="0"/>
              <a:buChar char="•"/>
            </a:pPr>
            <a:r>
              <a:rPr lang="he-IL" sz="4000" dirty="0">
                <a:latin typeface="Open Sans Hebrew" panose="00000500000000000000" pitchFamily="2" charset="-79"/>
                <a:cs typeface="Open Sans Hebrew" panose="00000500000000000000" pitchFamily="2" charset="-79"/>
              </a:rPr>
              <a:t>מומלץ להיעזר </a:t>
            </a:r>
            <a:r>
              <a:rPr lang="he-IL" sz="4000" dirty="0" smtClean="0">
                <a:latin typeface="Open Sans Hebrew" panose="00000500000000000000" pitchFamily="2" charset="-79"/>
                <a:cs typeface="Open Sans Hebrew" panose="00000500000000000000" pitchFamily="2" charset="-79"/>
              </a:rPr>
              <a:t>במבנה </a:t>
            </a:r>
            <a:r>
              <a:rPr lang="he-IL" sz="4000" dirty="0">
                <a:latin typeface="Open Sans Hebrew" panose="00000500000000000000" pitchFamily="2" charset="-79"/>
                <a:cs typeface="Open Sans Hebrew" panose="00000500000000000000" pitchFamily="2" charset="-79"/>
              </a:rPr>
              <a:t>ראיון שהוכן מבעוד מועד</a:t>
            </a:r>
          </a:p>
          <a:p>
            <a:pPr marL="571500" indent="-571500" algn="r" rtl="1">
              <a:buFont typeface="Arial" panose="020B0604020202020204" pitchFamily="34" charset="0"/>
              <a:buChar char="•"/>
            </a:pPr>
            <a:endParaRPr lang="he-IL" sz="4000" dirty="0">
              <a:latin typeface="Open Sans Hebrew" panose="00000500000000000000" pitchFamily="2" charset="-79"/>
              <a:cs typeface="Open Sans Hebrew" panose="00000500000000000000" pitchFamily="2" charset="-79"/>
            </a:endParaRPr>
          </a:p>
        </p:txBody>
      </p:sp>
      <p:sp>
        <p:nvSpPr>
          <p:cNvPr id="7" name="Google Shape;150;p12"/>
          <p:cNvSpPr txBox="1"/>
          <p:nvPr/>
        </p:nvSpPr>
        <p:spPr>
          <a:xfrm>
            <a:off x="3261357" y="2439985"/>
            <a:ext cx="6553201" cy="69837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t" anchorCtr="0">
            <a:noAutofit/>
          </a:bodyPr>
          <a:lstStyle/>
          <a:p>
            <a:pPr algn="ctr">
              <a:lnSpc>
                <a:spcPct val="150000"/>
              </a:lnSpc>
            </a:pPr>
            <a:r>
              <a:rPr lang="he-IL" sz="2000" b="1" dirty="0" smtClean="0">
                <a:solidFill>
                  <a:schemeClr val="tx1"/>
                </a:solidFill>
                <a:latin typeface="Open Sans Hebrew" panose="00000500000000000000" pitchFamily="2" charset="-79"/>
                <a:cs typeface="Open Sans Hebrew" panose="00000500000000000000" pitchFamily="2" charset="-79"/>
              </a:rPr>
              <a:t>מי מתנדב? </a:t>
            </a:r>
            <a:endParaRPr lang="he-IL" sz="2000" b="1" u="sng" dirty="0">
              <a:solidFill>
                <a:schemeClr val="tx1"/>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06183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1"/>
          <p:cNvSpPr txBox="1">
            <a:spLocks noGrp="1"/>
          </p:cNvSpPr>
          <p:nvPr>
            <p:ph type="sldNum" idx="12"/>
          </p:nvPr>
        </p:nvSpPr>
        <p:spPr>
          <a:xfrm>
            <a:off x="11786171" y="8394539"/>
            <a:ext cx="914400" cy="637610"/>
          </a:xfrm>
          <a:prstGeom prst="rect">
            <a:avLst/>
          </a:prstGeom>
          <a:noFill/>
          <a:ln>
            <a:noFill/>
          </a:ln>
        </p:spPr>
        <p:txBody>
          <a:bodyPr spcFirstLastPara="1" wrap="square" lIns="0" tIns="0" rIns="0" bIns="0" anchor="t" anchorCtr="0">
            <a:noAutofit/>
          </a:bodyPr>
          <a:lstStyle/>
          <a:p>
            <a:pPr marL="12700" marR="0" lvl="0" indent="0" algn="r" rtl="1">
              <a:lnSpc>
                <a:spcPct val="93809"/>
              </a:lnSpc>
              <a:spcBef>
                <a:spcPts val="0"/>
              </a:spcBef>
              <a:spcAft>
                <a:spcPts val="0"/>
              </a:spcAft>
              <a:buNone/>
            </a:pPr>
            <a:r>
              <a:rPr lang="x-none" sz="5250" b="0" i="0" smtClean="0">
                <a:solidFill>
                  <a:schemeClr val="lt1"/>
                </a:solidFill>
                <a:latin typeface="Arial"/>
                <a:ea typeface="Arial"/>
                <a:cs typeface="Arial"/>
                <a:sym typeface="Arial"/>
              </a:rPr>
              <a:t>#</a:t>
            </a:r>
            <a:endParaRPr sz="5250" b="0" i="0" dirty="0">
              <a:solidFill>
                <a:schemeClr val="lt1"/>
              </a:solidFill>
              <a:latin typeface="Arial"/>
              <a:ea typeface="Arial"/>
              <a:cs typeface="Arial"/>
              <a:sym typeface="Arial"/>
            </a:endParaRPr>
          </a:p>
        </p:txBody>
      </p:sp>
      <p:pic>
        <p:nvPicPr>
          <p:cNvPr id="139" name="Google Shape;139;p11"/>
          <p:cNvPicPr preferRelativeResize="0"/>
          <p:nvPr/>
        </p:nvPicPr>
        <p:blipFill rotWithShape="1">
          <a:blip r:embed="rId3">
            <a:alphaModFix/>
          </a:blip>
          <a:srcRect/>
          <a:stretch/>
        </p:blipFill>
        <p:spPr>
          <a:xfrm>
            <a:off x="11210635" y="228600"/>
            <a:ext cx="1489936" cy="1066800"/>
          </a:xfrm>
          <a:prstGeom prst="rect">
            <a:avLst/>
          </a:prstGeom>
          <a:noFill/>
          <a:ln>
            <a:noFill/>
          </a:ln>
        </p:spPr>
      </p:pic>
      <p:graphicFrame>
        <p:nvGraphicFramePr>
          <p:cNvPr id="2" name="דיאגרמה 1"/>
          <p:cNvGraphicFramePr/>
          <p:nvPr>
            <p:extLst>
              <p:ext uri="{D42A27DB-BD31-4B8C-83A1-F6EECF244321}">
                <p14:modId xmlns:p14="http://schemas.microsoft.com/office/powerpoint/2010/main" val="2053399171"/>
              </p:ext>
            </p:extLst>
          </p:nvPr>
        </p:nvGraphicFramePr>
        <p:xfrm>
          <a:off x="7985760" y="304800"/>
          <a:ext cx="3810000" cy="9265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41161" y="911424"/>
            <a:ext cx="11271034" cy="861774"/>
          </a:xfrm>
          <a:prstGeom prst="rect">
            <a:avLst/>
          </a:prstGeom>
        </p:spPr>
        <p:txBody>
          <a:bodyPr wrap="none">
            <a:spAutoFit/>
          </a:bodyPr>
          <a:lstStyle/>
          <a:p>
            <a:pPr algn="ctr"/>
            <a:r>
              <a:rPr lang="he-IL" sz="5000" b="1" dirty="0" smtClean="0">
                <a:latin typeface="Open Sans Hebrew" panose="00000500000000000000" pitchFamily="2" charset="-79"/>
                <a:cs typeface="Open Sans Hebrew" panose="00000500000000000000" pitchFamily="2" charset="-79"/>
              </a:rPr>
              <a:t>לפני שמתחילים - יש להגדיר את התפקיד</a:t>
            </a:r>
            <a:endParaRPr lang="he-IL" sz="5000" dirty="0">
              <a:latin typeface="Open Sans Hebrew" panose="00000500000000000000" pitchFamily="2" charset="-79"/>
              <a:cs typeface="Open Sans Hebrew" panose="00000500000000000000" pitchFamily="2" charset="-79"/>
            </a:endParaRPr>
          </a:p>
        </p:txBody>
      </p:sp>
      <p:sp>
        <p:nvSpPr>
          <p:cNvPr id="6" name="מלבן 5"/>
          <p:cNvSpPr/>
          <p:nvPr/>
        </p:nvSpPr>
        <p:spPr>
          <a:xfrm>
            <a:off x="2545080" y="2193072"/>
            <a:ext cx="7757160" cy="5246949"/>
          </a:xfrm>
          <a:prstGeom prst="rect">
            <a:avLst/>
          </a:prstGeom>
        </p:spPr>
        <p:txBody>
          <a:bodyPr wrap="square">
            <a:spAutoFit/>
          </a:bodyPr>
          <a:lstStyle/>
          <a:p>
            <a:pPr marL="742950" indent="-742950" algn="r" rtl="1" fontAlgn="base">
              <a:lnSpc>
                <a:spcPct val="150000"/>
              </a:lnSpc>
              <a:buFont typeface="+mj-lt"/>
              <a:buAutoNum type="arabicPeriod"/>
            </a:pPr>
            <a:r>
              <a:rPr lang="he-IL" sz="3800" dirty="0">
                <a:latin typeface="Open Sans Hebrew" panose="00000500000000000000" pitchFamily="2" charset="-79"/>
                <a:cs typeface="Open Sans Hebrew" panose="00000500000000000000" pitchFamily="2" charset="-79"/>
              </a:rPr>
              <a:t>מהי מטרת התפקיד?</a:t>
            </a:r>
          </a:p>
          <a:p>
            <a:pPr marL="742950" indent="-742950" algn="r" rtl="1" fontAlgn="base">
              <a:lnSpc>
                <a:spcPct val="150000"/>
              </a:lnSpc>
              <a:buFont typeface="+mj-lt"/>
              <a:buAutoNum type="arabicPeriod"/>
            </a:pPr>
            <a:r>
              <a:rPr lang="he-IL" sz="3800" dirty="0">
                <a:latin typeface="Open Sans Hebrew" panose="00000500000000000000" pitchFamily="2" charset="-79"/>
                <a:cs typeface="Open Sans Hebrew" panose="00000500000000000000" pitchFamily="2" charset="-79"/>
              </a:rPr>
              <a:t>מהם תחומי האחריות?</a:t>
            </a:r>
          </a:p>
          <a:p>
            <a:pPr marL="742950" indent="-742950" algn="r" rtl="1" fontAlgn="base">
              <a:lnSpc>
                <a:spcPct val="150000"/>
              </a:lnSpc>
              <a:buFont typeface="+mj-lt"/>
              <a:buAutoNum type="arabicPeriod"/>
            </a:pPr>
            <a:r>
              <a:rPr lang="he-IL" sz="3800" dirty="0">
                <a:latin typeface="Open Sans Hebrew" panose="00000500000000000000" pitchFamily="2" charset="-79"/>
                <a:cs typeface="Open Sans Hebrew" panose="00000500000000000000" pitchFamily="2" charset="-79"/>
              </a:rPr>
              <a:t>מהן המשימות המרכזיות?</a:t>
            </a:r>
          </a:p>
          <a:p>
            <a:pPr marL="742950" indent="-742950" algn="r" rtl="1" fontAlgn="base">
              <a:lnSpc>
                <a:spcPct val="150000"/>
              </a:lnSpc>
              <a:buFont typeface="+mj-lt"/>
              <a:buAutoNum type="arabicPeriod"/>
            </a:pPr>
            <a:r>
              <a:rPr lang="he-IL" sz="3800" dirty="0">
                <a:latin typeface="Open Sans Hebrew" panose="00000500000000000000" pitchFamily="2" charset="-79"/>
                <a:cs typeface="Open Sans Hebrew" panose="00000500000000000000" pitchFamily="2" charset="-79"/>
              </a:rPr>
              <a:t>מאפיינים ייחודיים של התפקיד?</a:t>
            </a:r>
          </a:p>
          <a:p>
            <a:pPr marL="742950" indent="-742950" algn="r" rtl="1" fontAlgn="base">
              <a:lnSpc>
                <a:spcPct val="150000"/>
              </a:lnSpc>
              <a:buFont typeface="+mj-lt"/>
              <a:buAutoNum type="arabicPeriod"/>
            </a:pPr>
            <a:r>
              <a:rPr lang="he-IL" sz="3800" dirty="0">
                <a:latin typeface="Open Sans Hebrew" panose="00000500000000000000" pitchFamily="2" charset="-79"/>
                <a:cs typeface="Open Sans Hebrew" panose="00000500000000000000" pitchFamily="2" charset="-79"/>
              </a:rPr>
              <a:t>דרישות סף </a:t>
            </a:r>
            <a:r>
              <a:rPr lang="he-IL" sz="3800" dirty="0" smtClean="0">
                <a:latin typeface="Open Sans Hebrew" panose="00000500000000000000" pitchFamily="2" charset="-79"/>
                <a:cs typeface="Open Sans Hebrew" panose="00000500000000000000" pitchFamily="2" charset="-79"/>
              </a:rPr>
              <a:t>מקצועיות/ניסיון </a:t>
            </a:r>
            <a:r>
              <a:rPr lang="he-IL" sz="3800" dirty="0">
                <a:latin typeface="Open Sans Hebrew" panose="00000500000000000000" pitchFamily="2" charset="-79"/>
                <a:cs typeface="Open Sans Hebrew" panose="00000500000000000000" pitchFamily="2" charset="-79"/>
              </a:rPr>
              <a:t>קודם</a:t>
            </a:r>
          </a:p>
          <a:p>
            <a:pPr marL="342900" indent="-342900" algn="r" rtl="1">
              <a:lnSpc>
                <a:spcPct val="150000"/>
              </a:lnSpc>
              <a:buAutoNum type="arabicPeriod"/>
            </a:pPr>
            <a:endParaRPr lang="he-IL" sz="3800" dirty="0">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95398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144F"/>
        </a:solidFill>
        <a:effectLst/>
      </p:bgPr>
    </p:bg>
    <p:spTree>
      <p:nvGrpSpPr>
        <p:cNvPr id="1" name="Shape 145"/>
        <p:cNvGrpSpPr/>
        <p:nvPr/>
      </p:nvGrpSpPr>
      <p:grpSpPr>
        <a:xfrm>
          <a:off x="0" y="0"/>
          <a:ext cx="0" cy="0"/>
          <a:chOff x="0" y="0"/>
          <a:chExt cx="0" cy="0"/>
        </a:xfrm>
      </p:grpSpPr>
      <p:sp>
        <p:nvSpPr>
          <p:cNvPr id="146" name="Google Shape;146;p12"/>
          <p:cNvSpPr/>
          <p:nvPr/>
        </p:nvSpPr>
        <p:spPr>
          <a:xfrm>
            <a:off x="11337721" y="8277783"/>
            <a:ext cx="1651635" cy="710565"/>
          </a:xfrm>
          <a:custGeom>
            <a:avLst/>
            <a:gdLst/>
            <a:ahLst/>
            <a:cxnLst/>
            <a:rect l="0" t="0" r="0" b="0"/>
            <a:pathLst>
              <a:path w="120000" h="120000" extrusionOk="0">
                <a:moveTo>
                  <a:pt x="0" y="119946"/>
                </a:moveTo>
                <a:lnTo>
                  <a:pt x="119996" y="119946"/>
                </a:lnTo>
                <a:lnTo>
                  <a:pt x="119996" y="0"/>
                </a:lnTo>
                <a:lnTo>
                  <a:pt x="0" y="0"/>
                </a:lnTo>
                <a:lnTo>
                  <a:pt x="0" y="119946"/>
                </a:lnTo>
                <a:close/>
              </a:path>
            </a:pathLst>
          </a:custGeom>
          <a:solidFill>
            <a:srgbClr val="5AE6DC"/>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2"/>
          <p:cNvSpPr/>
          <p:nvPr/>
        </p:nvSpPr>
        <p:spPr>
          <a:xfrm>
            <a:off x="304229" y="109330"/>
            <a:ext cx="10799982" cy="9296400"/>
          </a:xfrm>
          <a:prstGeom prst="rect">
            <a:avLst/>
          </a:prstGeom>
          <a:solidFill>
            <a:srgbClr val="2C144F"/>
          </a:solidFill>
          <a:ln>
            <a:noFill/>
          </a:ln>
        </p:spPr>
        <p:txBody>
          <a:bodyPr spcFirstLastPara="1" wrap="square" lIns="91425" tIns="45700" rIns="91425" bIns="45700" anchor="ctr" anchorCtr="0">
            <a:noAutofit/>
          </a:bodyPr>
          <a:lstStyle/>
          <a:p>
            <a:pPr algn="r" rtl="1">
              <a:lnSpc>
                <a:spcPct val="200000"/>
              </a:lnSpc>
            </a:pPr>
            <a:endParaRPr lang="he-IL" sz="2800" dirty="0">
              <a:solidFill>
                <a:schemeClr val="bg1"/>
              </a:solidFill>
            </a:endParaRPr>
          </a:p>
        </p:txBody>
      </p:sp>
      <p:pic>
        <p:nvPicPr>
          <p:cNvPr id="149" name="Google Shape;149;p12"/>
          <p:cNvPicPr preferRelativeResize="0"/>
          <p:nvPr/>
        </p:nvPicPr>
        <p:blipFill rotWithShape="1">
          <a:blip r:embed="rId3">
            <a:alphaModFix/>
          </a:blip>
          <a:srcRect/>
          <a:stretch/>
        </p:blipFill>
        <p:spPr>
          <a:xfrm>
            <a:off x="11104210" y="228600"/>
            <a:ext cx="1596361" cy="1143000"/>
          </a:xfrm>
          <a:prstGeom prst="rect">
            <a:avLst/>
          </a:prstGeom>
          <a:noFill/>
          <a:ln>
            <a:noFill/>
          </a:ln>
        </p:spPr>
      </p:pic>
      <p:sp>
        <p:nvSpPr>
          <p:cNvPr id="150" name="Google Shape;150;p12"/>
          <p:cNvSpPr txBox="1"/>
          <p:nvPr/>
        </p:nvSpPr>
        <p:spPr>
          <a:xfrm>
            <a:off x="4394641" y="1090985"/>
            <a:ext cx="7335200" cy="93593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lang="he-IL" sz="4400" dirty="0">
              <a:solidFill>
                <a:schemeClr val="bg1"/>
              </a:solidFill>
            </a:endParaRPr>
          </a:p>
        </p:txBody>
      </p:sp>
      <p:pic>
        <p:nvPicPr>
          <p:cNvPr id="153" name="Google Shape;153;p12"/>
          <p:cNvPicPr preferRelativeResize="0"/>
          <p:nvPr/>
        </p:nvPicPr>
        <p:blipFill rotWithShape="1">
          <a:blip r:embed="rId4">
            <a:alphaModFix/>
          </a:blip>
          <a:srcRect r="69811" b="54348"/>
          <a:stretch/>
        </p:blipFill>
        <p:spPr>
          <a:xfrm>
            <a:off x="0" y="7772400"/>
            <a:ext cx="2327124" cy="1981200"/>
          </a:xfrm>
          <a:prstGeom prst="rect">
            <a:avLst/>
          </a:prstGeom>
          <a:noFill/>
          <a:ln>
            <a:noFill/>
          </a:ln>
        </p:spPr>
      </p:pic>
      <p:sp>
        <p:nvSpPr>
          <p:cNvPr id="3" name="מלבן 2"/>
          <p:cNvSpPr/>
          <p:nvPr/>
        </p:nvSpPr>
        <p:spPr>
          <a:xfrm>
            <a:off x="2327124" y="1173480"/>
            <a:ext cx="8198549" cy="938719"/>
          </a:xfrm>
          <a:prstGeom prst="rect">
            <a:avLst/>
          </a:prstGeom>
        </p:spPr>
        <p:txBody>
          <a:bodyPr wrap="square">
            <a:spAutoFit/>
          </a:bodyPr>
          <a:lstStyle/>
          <a:p>
            <a:pPr algn="ctr"/>
            <a:r>
              <a:rPr lang="he-IL" sz="5500" b="1" dirty="0" smtClean="0">
                <a:solidFill>
                  <a:schemeClr val="bg1"/>
                </a:solidFill>
                <a:latin typeface="Open Sans Hebrew" panose="00000500000000000000" pitchFamily="2" charset="-79"/>
                <a:cs typeface="Open Sans Hebrew" panose="00000500000000000000" pitchFamily="2" charset="-79"/>
              </a:rPr>
              <a:t>פרסום</a:t>
            </a:r>
            <a:endParaRPr lang="he-IL" sz="5500" dirty="0">
              <a:solidFill>
                <a:schemeClr val="bg1"/>
              </a:solidFill>
              <a:latin typeface="Open Sans Hebrew" panose="00000500000000000000" pitchFamily="2" charset="-79"/>
              <a:cs typeface="Open Sans Hebrew" panose="00000500000000000000" pitchFamily="2" charset="-79"/>
            </a:endParaRPr>
          </a:p>
        </p:txBody>
      </p:sp>
      <p:sp>
        <p:nvSpPr>
          <p:cNvPr id="10" name="מלבן 9"/>
          <p:cNvSpPr/>
          <p:nvPr/>
        </p:nvSpPr>
        <p:spPr>
          <a:xfrm>
            <a:off x="482857" y="2243197"/>
            <a:ext cx="11801411" cy="6432530"/>
          </a:xfrm>
          <a:prstGeom prst="rect">
            <a:avLst/>
          </a:prstGeom>
          <a:ln>
            <a:noFill/>
          </a:ln>
        </p:spPr>
        <p:txBody>
          <a:bodyPr wrap="square">
            <a:spAutoFit/>
          </a:bodyPr>
          <a:lstStyle/>
          <a:p>
            <a:pPr algn="r" rtl="1">
              <a:lnSpc>
                <a:spcPct val="200000"/>
              </a:lnSpc>
            </a:pPr>
            <a:r>
              <a:rPr lang="he-IL" sz="4000" b="1" dirty="0" smtClean="0">
                <a:solidFill>
                  <a:schemeClr val="bg1"/>
                </a:solidFill>
                <a:latin typeface="Open Sans Hebrew" panose="00000500000000000000" pitchFamily="2" charset="-79"/>
                <a:cs typeface="Open Sans Hebrew" panose="00000500000000000000" pitchFamily="2" charset="-79"/>
              </a:rPr>
              <a:t>1. אמצעים </a:t>
            </a:r>
            <a:r>
              <a:rPr lang="he-IL" sz="4000" b="1" dirty="0">
                <a:solidFill>
                  <a:schemeClr val="bg1"/>
                </a:solidFill>
                <a:latin typeface="Open Sans Hebrew" panose="00000500000000000000" pitchFamily="2" charset="-79"/>
                <a:cs typeface="Open Sans Hebrew" panose="00000500000000000000" pitchFamily="2" charset="-79"/>
              </a:rPr>
              <a:t>פנים </a:t>
            </a:r>
            <a:r>
              <a:rPr lang="he-IL" sz="4000" b="1" dirty="0" err="1">
                <a:solidFill>
                  <a:schemeClr val="bg1"/>
                </a:solidFill>
                <a:latin typeface="Open Sans Hebrew" panose="00000500000000000000" pitchFamily="2" charset="-79"/>
                <a:cs typeface="Open Sans Hebrew" panose="00000500000000000000" pitchFamily="2" charset="-79"/>
              </a:rPr>
              <a:t>אגודתיים</a:t>
            </a:r>
            <a:r>
              <a:rPr lang="he-IL" sz="3800" dirty="0">
                <a:solidFill>
                  <a:schemeClr val="bg1"/>
                </a:solidFill>
                <a:latin typeface="Open Sans Hebrew" panose="00000500000000000000" pitchFamily="2" charset="-79"/>
                <a:cs typeface="Open Sans Hebrew" panose="00000500000000000000" pitchFamily="2" charset="-79"/>
              </a:rPr>
              <a:t>: </a:t>
            </a:r>
            <a:r>
              <a:rPr lang="he-IL" sz="3600" dirty="0">
                <a:solidFill>
                  <a:schemeClr val="bg1"/>
                </a:solidFill>
                <a:latin typeface="Open Sans Hebrew" panose="00000500000000000000" pitchFamily="2" charset="-79"/>
                <a:cs typeface="Open Sans Hebrew" panose="00000500000000000000" pitchFamily="2" charset="-79"/>
              </a:rPr>
              <a:t>אתר, </a:t>
            </a:r>
            <a:r>
              <a:rPr lang="he-IL" sz="3600" dirty="0" err="1">
                <a:solidFill>
                  <a:schemeClr val="bg1"/>
                </a:solidFill>
                <a:latin typeface="Open Sans Hebrew" panose="00000500000000000000" pitchFamily="2" charset="-79"/>
                <a:cs typeface="Open Sans Hebrew" panose="00000500000000000000" pitchFamily="2" charset="-79"/>
              </a:rPr>
              <a:t>פייסבוק</a:t>
            </a:r>
            <a:r>
              <a:rPr lang="he-IL" sz="3600" dirty="0">
                <a:solidFill>
                  <a:schemeClr val="bg1"/>
                </a:solidFill>
                <a:latin typeface="Open Sans Hebrew" panose="00000500000000000000" pitchFamily="2" charset="-79"/>
                <a:cs typeface="Open Sans Hebrew" panose="00000500000000000000" pitchFamily="2" charset="-79"/>
              </a:rPr>
              <a:t>, ניוזלטר, </a:t>
            </a:r>
            <a:r>
              <a:rPr lang="he-IL" sz="3600" dirty="0" smtClean="0">
                <a:solidFill>
                  <a:schemeClr val="bg1"/>
                </a:solidFill>
                <a:latin typeface="Open Sans Hebrew" panose="00000500000000000000" pitchFamily="2" charset="-79"/>
                <a:cs typeface="Open Sans Hebrew" panose="00000500000000000000" pitchFamily="2" charset="-79"/>
              </a:rPr>
              <a:t>פוסטרים</a:t>
            </a:r>
          </a:p>
          <a:p>
            <a:pPr algn="r" rtl="1">
              <a:lnSpc>
                <a:spcPct val="200000"/>
              </a:lnSpc>
            </a:pPr>
            <a:r>
              <a:rPr lang="he-IL" sz="4000" b="1" dirty="0" smtClean="0">
                <a:solidFill>
                  <a:schemeClr val="bg1"/>
                </a:solidFill>
                <a:latin typeface="Open Sans Hebrew" panose="00000500000000000000" pitchFamily="2" charset="-79"/>
                <a:cs typeface="Open Sans Hebrew" panose="00000500000000000000" pitchFamily="2" charset="-79"/>
              </a:rPr>
              <a:t>2. קבוצות </a:t>
            </a:r>
            <a:r>
              <a:rPr lang="he-IL" sz="4000" b="1" dirty="0" err="1" smtClean="0">
                <a:solidFill>
                  <a:schemeClr val="bg1"/>
                </a:solidFill>
                <a:latin typeface="Open Sans Hebrew" panose="00000500000000000000" pitchFamily="2" charset="-79"/>
                <a:cs typeface="Open Sans Hebrew" panose="00000500000000000000" pitchFamily="2" charset="-79"/>
              </a:rPr>
              <a:t>פייסבוק</a:t>
            </a:r>
            <a:r>
              <a:rPr lang="he-IL" sz="4000" b="1" dirty="0" smtClean="0">
                <a:solidFill>
                  <a:schemeClr val="bg1"/>
                </a:solidFill>
                <a:latin typeface="Open Sans Hebrew" panose="00000500000000000000" pitchFamily="2" charset="-79"/>
                <a:cs typeface="Open Sans Hebrew" panose="00000500000000000000" pitchFamily="2" charset="-79"/>
              </a:rPr>
              <a:t> </a:t>
            </a:r>
            <a:r>
              <a:rPr lang="he-IL" sz="3600" dirty="0" smtClean="0">
                <a:solidFill>
                  <a:schemeClr val="bg1"/>
                </a:solidFill>
                <a:latin typeface="Open Sans Hebrew" panose="00000500000000000000" pitchFamily="2" charset="-79"/>
                <a:cs typeface="Open Sans Hebrew" panose="00000500000000000000" pitchFamily="2" charset="-79"/>
              </a:rPr>
              <a:t>(לפי פקולטות, לפי עולמות תוכן </a:t>
            </a:r>
            <a:r>
              <a:rPr lang="he-IL" sz="3600" dirty="0" err="1" smtClean="0">
                <a:solidFill>
                  <a:schemeClr val="bg1"/>
                </a:solidFill>
                <a:latin typeface="Open Sans Hebrew" panose="00000500000000000000" pitchFamily="2" charset="-79"/>
                <a:cs typeface="Open Sans Hebrew" panose="00000500000000000000" pitchFamily="2" charset="-79"/>
              </a:rPr>
              <a:t>רלוונטים</a:t>
            </a:r>
            <a:r>
              <a:rPr lang="he-IL" sz="3600" dirty="0" smtClean="0">
                <a:solidFill>
                  <a:schemeClr val="bg1"/>
                </a:solidFill>
                <a:latin typeface="Open Sans Hebrew" panose="00000500000000000000" pitchFamily="2" charset="-79"/>
                <a:cs typeface="Open Sans Hebrew" panose="00000500000000000000" pitchFamily="2" charset="-79"/>
              </a:rPr>
              <a:t> לתפקיד)</a:t>
            </a:r>
          </a:p>
          <a:p>
            <a:pPr algn="r" rtl="1">
              <a:lnSpc>
                <a:spcPct val="200000"/>
              </a:lnSpc>
            </a:pPr>
            <a:r>
              <a:rPr lang="he-IL" sz="3600" dirty="0" smtClean="0">
                <a:solidFill>
                  <a:schemeClr val="bg1"/>
                </a:solidFill>
                <a:latin typeface="Open Sans Hebrew" panose="00000500000000000000" pitchFamily="2" charset="-79"/>
                <a:cs typeface="Open Sans Hebrew" panose="00000500000000000000" pitchFamily="2" charset="-79"/>
              </a:rPr>
              <a:t>*מומלץ להשאיר לפחות שבועיים - שלוש באוויר</a:t>
            </a:r>
            <a:endParaRPr lang="he-IL" sz="3600" dirty="0">
              <a:solidFill>
                <a:schemeClr val="bg1"/>
              </a:solidFill>
              <a:latin typeface="Open Sans Hebrew" panose="00000500000000000000" pitchFamily="2" charset="-79"/>
              <a:cs typeface="Open Sans Hebrew" panose="00000500000000000000" pitchFamily="2" charset="-79"/>
            </a:endParaRPr>
          </a:p>
          <a:p>
            <a:pPr algn="r" rtl="1">
              <a:lnSpc>
                <a:spcPct val="200000"/>
              </a:lnSpc>
            </a:pPr>
            <a:endParaRPr lang="he-IL" sz="3600" dirty="0">
              <a:solidFill>
                <a:schemeClr val="bg1"/>
              </a:solidFill>
              <a:latin typeface="Open Sans Hebrew" panose="00000500000000000000" pitchFamily="2" charset="-79"/>
              <a:cs typeface="Open Sans Hebrew" panose="00000500000000000000" pitchFamily="2" charset="-79"/>
            </a:endParaRPr>
          </a:p>
          <a:p>
            <a:pPr marL="342900" indent="-342900" algn="r" rtl="1">
              <a:buAutoNum type="arabicPeriod"/>
            </a:pPr>
            <a:endParaRPr lang="he-IL" sz="3600" dirty="0">
              <a:solidFill>
                <a:schemeClr val="bg1"/>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91561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327123" y="822215"/>
            <a:ext cx="8198549" cy="1708160"/>
          </a:xfrm>
          <a:prstGeom prst="rect">
            <a:avLst/>
          </a:prstGeom>
        </p:spPr>
        <p:txBody>
          <a:bodyPr wrap="square">
            <a:spAutoFit/>
          </a:bodyPr>
          <a:lstStyle/>
          <a:p>
            <a:pPr algn="ctr"/>
            <a:r>
              <a:rPr lang="he-IL" sz="5500" b="1" dirty="0" smtClean="0">
                <a:solidFill>
                  <a:schemeClr val="tx1"/>
                </a:solidFill>
                <a:latin typeface="Open Sans Hebrew" panose="00000500000000000000" pitchFamily="2" charset="-79"/>
                <a:cs typeface="Open Sans Hebrew" panose="00000500000000000000" pitchFamily="2" charset="-79"/>
              </a:rPr>
              <a:t>סינון קו"ח</a:t>
            </a:r>
          </a:p>
          <a:p>
            <a:pPr algn="ctr"/>
            <a:r>
              <a:rPr lang="he-IL" sz="5000" dirty="0" smtClean="0">
                <a:solidFill>
                  <a:schemeClr val="tx1"/>
                </a:solidFill>
                <a:latin typeface="Open Sans Hebrew" panose="00000500000000000000" pitchFamily="2" charset="-79"/>
                <a:cs typeface="Open Sans Hebrew" panose="00000500000000000000" pitchFamily="2" charset="-79"/>
              </a:rPr>
              <a:t>למה לשים לב?</a:t>
            </a:r>
            <a:endParaRPr lang="he-IL" sz="5000" dirty="0">
              <a:solidFill>
                <a:schemeClr val="tx1"/>
              </a:solidFill>
              <a:latin typeface="Open Sans Hebrew" panose="00000500000000000000" pitchFamily="2" charset="-79"/>
              <a:cs typeface="Open Sans Hebrew" panose="00000500000000000000" pitchFamily="2" charset="-79"/>
            </a:endParaRPr>
          </a:p>
        </p:txBody>
      </p:sp>
      <p:sp>
        <p:nvSpPr>
          <p:cNvPr id="6" name="מלבן 5"/>
          <p:cNvSpPr/>
          <p:nvPr/>
        </p:nvSpPr>
        <p:spPr>
          <a:xfrm>
            <a:off x="3121838" y="2088415"/>
            <a:ext cx="8945880" cy="5940088"/>
          </a:xfrm>
          <a:prstGeom prst="rect">
            <a:avLst/>
          </a:prstGeom>
        </p:spPr>
        <p:txBody>
          <a:bodyPr wrap="square">
            <a:spAutoFit/>
          </a:bodyPr>
          <a:lstStyle/>
          <a:p>
            <a:pPr algn="r" rtl="1"/>
            <a:endParaRPr lang="he-IL" sz="4000" u="sng" dirty="0" smtClean="0">
              <a:latin typeface="Open Sans Hebrew" panose="00000500000000000000" pitchFamily="2" charset="-79"/>
              <a:cs typeface="Open Sans Hebrew" panose="00000500000000000000" pitchFamily="2" charset="-79"/>
            </a:endParaRP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נראות </a:t>
            </a:r>
            <a:r>
              <a:rPr lang="he-IL" sz="3500" dirty="0" smtClean="0">
                <a:latin typeface="Open Sans Hebrew" panose="00000500000000000000" pitchFamily="2" charset="-79"/>
                <a:cs typeface="Open Sans Hebrew" panose="00000500000000000000" pitchFamily="2" charset="-79"/>
              </a:rPr>
              <a:t>(ארוך/ קצר מידי, אופי הצגת התכנים)</a:t>
            </a: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 השכלה / הכשרה </a:t>
            </a:r>
            <a:r>
              <a:rPr lang="he-IL" sz="4000" dirty="0" err="1" smtClean="0">
                <a:latin typeface="Open Sans Hebrew" panose="00000500000000000000" pitchFamily="2" charset="-79"/>
                <a:cs typeface="Open Sans Hebrew" panose="00000500000000000000" pitchFamily="2" charset="-79"/>
              </a:rPr>
              <a:t>רלווטית</a:t>
            </a:r>
            <a:r>
              <a:rPr lang="he-IL" sz="4000" dirty="0" smtClean="0">
                <a:latin typeface="Open Sans Hebrew" panose="00000500000000000000" pitchFamily="2" charset="-79"/>
                <a:cs typeface="Open Sans Hebrew" panose="00000500000000000000" pitchFamily="2" charset="-79"/>
              </a:rPr>
              <a:t> </a:t>
            </a: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ניסיון קודם</a:t>
            </a: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היסטוריה ורצף תעסוקתי</a:t>
            </a:r>
          </a:p>
          <a:p>
            <a:pPr marL="571500" indent="-571500" algn="r" rtl="1">
              <a:lnSpc>
                <a:spcPct val="150000"/>
              </a:lnSpc>
              <a:buFont typeface="Arial" panose="020B0604020202020204" pitchFamily="34" charset="0"/>
              <a:buChar char="•"/>
            </a:pPr>
            <a:r>
              <a:rPr lang="he-IL" sz="4000" dirty="0" smtClean="0">
                <a:latin typeface="Open Sans Hebrew" panose="00000500000000000000" pitchFamily="2" charset="-79"/>
                <a:cs typeface="Open Sans Hebrew" panose="00000500000000000000" pitchFamily="2" charset="-79"/>
              </a:rPr>
              <a:t>זמינות</a:t>
            </a:r>
          </a:p>
          <a:p>
            <a:pPr marL="571500" indent="-571500" algn="r" rtl="1">
              <a:buFont typeface="Arial" panose="020B0604020202020204" pitchFamily="34" charset="0"/>
              <a:buChar char="•"/>
            </a:pPr>
            <a:endParaRPr lang="he-IL" sz="4000" dirty="0">
              <a:latin typeface="Open Sans Hebrew" panose="00000500000000000000" pitchFamily="2" charset="-79"/>
              <a:cs typeface="Open Sans Hebrew" panose="00000500000000000000" pitchFamily="2" charset="-79"/>
            </a:endParaRPr>
          </a:p>
        </p:txBody>
      </p:sp>
      <p:sp>
        <p:nvSpPr>
          <p:cNvPr id="7" name="מלבן 6"/>
          <p:cNvSpPr/>
          <p:nvPr/>
        </p:nvSpPr>
        <p:spPr>
          <a:xfrm>
            <a:off x="1295400" y="7115592"/>
            <a:ext cx="3652877" cy="47705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he-IL" sz="2500" b="1" dirty="0" smtClean="0">
                <a:solidFill>
                  <a:schemeClr val="tx1"/>
                </a:solidFill>
                <a:latin typeface="Open Sans Hebrew" panose="00000500000000000000" pitchFamily="2" charset="-79"/>
                <a:cs typeface="Open Sans Hebrew" panose="00000500000000000000" pitchFamily="2" charset="-79"/>
              </a:rPr>
              <a:t>ועכשיו מתרגלים!</a:t>
            </a:r>
            <a:endParaRPr lang="he-IL" sz="2500" dirty="0">
              <a:solidFill>
                <a:schemeClr val="tx1"/>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54989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569169"/>
            <a:ext cx="8839201" cy="2341671"/>
          </a:xfrm>
        </p:spPr>
        <p:txBody>
          <a:bodyPr/>
          <a:lstStyle/>
          <a:p>
            <a:pPr algn="ctr"/>
            <a:r>
              <a:rPr lang="he-IL" sz="5500" b="1" dirty="0" smtClean="0">
                <a:latin typeface="Open Sans Hebrew" panose="00000500000000000000" pitchFamily="2" charset="-79"/>
                <a:cs typeface="Open Sans Hebrew" panose="00000500000000000000" pitchFamily="2" charset="-79"/>
              </a:rPr>
              <a:t>ראיון טלפוני - </a:t>
            </a:r>
            <a:r>
              <a:rPr lang="he-IL" sz="5500" dirty="0" smtClean="0">
                <a:latin typeface="Open Sans Hebrew" panose="00000500000000000000" pitchFamily="2" charset="-79"/>
                <a:cs typeface="Open Sans Hebrew" panose="00000500000000000000" pitchFamily="2" charset="-79"/>
              </a:rPr>
              <a:t>בחינה הדדית</a:t>
            </a:r>
            <a:br>
              <a:rPr lang="he-IL" sz="5500" dirty="0" smtClean="0">
                <a:latin typeface="Open Sans Hebrew" panose="00000500000000000000" pitchFamily="2" charset="-79"/>
                <a:cs typeface="Open Sans Hebrew" panose="00000500000000000000" pitchFamily="2" charset="-79"/>
              </a:rPr>
            </a:br>
            <a:r>
              <a:rPr lang="en-US" sz="4000" b="1" dirty="0" smtClean="0">
                <a:latin typeface="Open Sans Hebrew" panose="00000500000000000000" pitchFamily="2" charset="-79"/>
                <a:cs typeface="Open Sans Hebrew" panose="00000500000000000000" pitchFamily="2" charset="-79"/>
              </a:rPr>
              <a:t> </a:t>
            </a:r>
            <a:r>
              <a:rPr lang="he-IL" sz="4000" b="1" dirty="0" smtClean="0">
                <a:latin typeface="Open Sans Hebrew" panose="00000500000000000000" pitchFamily="2" charset="-79"/>
                <a:cs typeface="Open Sans Hebrew" panose="00000500000000000000" pitchFamily="2" charset="-79"/>
              </a:rPr>
              <a:t> </a:t>
            </a:r>
            <a:r>
              <a:rPr lang="he-IL" sz="4000" dirty="0" smtClean="0">
                <a:solidFill>
                  <a:schemeClr val="tx1"/>
                </a:solidFill>
                <a:latin typeface="Open Sans Hebrew" panose="00000500000000000000" pitchFamily="2" charset="-79"/>
                <a:cs typeface="Open Sans Hebrew" panose="00000500000000000000" pitchFamily="2" charset="-79"/>
              </a:rPr>
              <a:t>כגורם מסנן החוסך זמן ומועמדים לא רלוונטיים</a:t>
            </a:r>
            <a:endParaRPr lang="he-IL" sz="4000" b="1" dirty="0">
              <a:solidFill>
                <a:schemeClr val="tx1"/>
              </a:solidFill>
              <a:latin typeface="Open Sans Hebrew" panose="00000500000000000000" pitchFamily="2" charset="-79"/>
              <a:cs typeface="Open Sans Hebrew" panose="00000500000000000000" pitchFamily="2" charset="-79"/>
            </a:endParaRPr>
          </a:p>
        </p:txBody>
      </p:sp>
      <p:sp>
        <p:nvSpPr>
          <p:cNvPr id="5" name="מלבן 4"/>
          <p:cNvSpPr/>
          <p:nvPr/>
        </p:nvSpPr>
        <p:spPr>
          <a:xfrm>
            <a:off x="1508760" y="2573461"/>
            <a:ext cx="10896600" cy="7363554"/>
          </a:xfrm>
          <a:prstGeom prst="rect">
            <a:avLst/>
          </a:prstGeom>
        </p:spPr>
        <p:txBody>
          <a:bodyPr wrap="square">
            <a:spAutoFit/>
          </a:bodyPr>
          <a:lstStyle/>
          <a:p>
            <a:pPr marL="571500" indent="-571500" algn="r" rtl="1">
              <a:lnSpc>
                <a:spcPct val="150000"/>
              </a:lnSpc>
              <a:buFont typeface="Arial" panose="020B0604020202020204" pitchFamily="34" charset="0"/>
              <a:buChar char="•"/>
            </a:pPr>
            <a:r>
              <a:rPr lang="he-IL" sz="3500" dirty="0">
                <a:solidFill>
                  <a:schemeClr val="tx1"/>
                </a:solidFill>
                <a:latin typeface="Open Sans Hebrew" panose="00000500000000000000" pitchFamily="2" charset="-79"/>
                <a:cs typeface="Open Sans Hebrew" panose="00000500000000000000" pitchFamily="2" charset="-79"/>
              </a:rPr>
              <a:t>נרחיב על התפקיד</a:t>
            </a:r>
          </a:p>
          <a:p>
            <a:pPr marL="571500" indent="-571500" algn="r" rtl="1">
              <a:lnSpc>
                <a:spcPct val="150000"/>
              </a:lnSpc>
              <a:buFont typeface="Arial" panose="020B0604020202020204" pitchFamily="34" charset="0"/>
              <a:buChar char="•"/>
            </a:pPr>
            <a:r>
              <a:rPr lang="he-IL" sz="3500" dirty="0" smtClean="0">
                <a:solidFill>
                  <a:schemeClr val="tx1"/>
                </a:solidFill>
                <a:latin typeface="Open Sans Hebrew" panose="00000500000000000000" pitchFamily="2" charset="-79"/>
                <a:cs typeface="Open Sans Hebrew" panose="00000500000000000000" pitchFamily="2" charset="-79"/>
              </a:rPr>
              <a:t>המועמד </a:t>
            </a:r>
            <a:r>
              <a:rPr lang="he-IL" sz="3500" dirty="0">
                <a:solidFill>
                  <a:schemeClr val="tx1"/>
                </a:solidFill>
                <a:latin typeface="Open Sans Hebrew" panose="00000500000000000000" pitchFamily="2" charset="-79"/>
                <a:cs typeface="Open Sans Hebrew" panose="00000500000000000000" pitchFamily="2" charset="-79"/>
              </a:rPr>
              <a:t>ירחיב על עצמו</a:t>
            </a:r>
          </a:p>
          <a:p>
            <a:pPr marL="571500" indent="-571500" algn="r" rtl="1">
              <a:lnSpc>
                <a:spcPct val="150000"/>
              </a:lnSpc>
              <a:buFont typeface="Arial" panose="020B0604020202020204" pitchFamily="34" charset="0"/>
              <a:buChar char="•"/>
            </a:pPr>
            <a:r>
              <a:rPr lang="he-IL" sz="3500" dirty="0">
                <a:solidFill>
                  <a:schemeClr val="tx1"/>
                </a:solidFill>
                <a:latin typeface="Open Sans Hebrew" panose="00000500000000000000" pitchFamily="2" charset="-79"/>
                <a:cs typeface="Open Sans Hebrew" panose="00000500000000000000" pitchFamily="2" charset="-79"/>
              </a:rPr>
              <a:t>נשאל שאלות מתוך </a:t>
            </a:r>
            <a:r>
              <a:rPr lang="he-IL" sz="3500" dirty="0" err="1">
                <a:solidFill>
                  <a:schemeClr val="tx1"/>
                </a:solidFill>
                <a:latin typeface="Open Sans Hebrew" panose="00000500000000000000" pitchFamily="2" charset="-79"/>
                <a:cs typeface="Open Sans Hebrew" panose="00000500000000000000" pitchFamily="2" charset="-79"/>
              </a:rPr>
              <a:t>הקו"ח</a:t>
            </a:r>
            <a:endParaRPr lang="he-IL" sz="3500" dirty="0">
              <a:solidFill>
                <a:schemeClr val="tx1"/>
              </a:solidFill>
              <a:latin typeface="Open Sans Hebrew" panose="00000500000000000000" pitchFamily="2" charset="-79"/>
              <a:cs typeface="Open Sans Hebrew" panose="00000500000000000000" pitchFamily="2" charset="-79"/>
            </a:endParaRPr>
          </a:p>
          <a:p>
            <a:pPr marL="571500" indent="-571500" algn="r" rtl="1">
              <a:lnSpc>
                <a:spcPct val="150000"/>
              </a:lnSpc>
              <a:buFont typeface="Arial" panose="020B0604020202020204" pitchFamily="34" charset="0"/>
              <a:buChar char="•"/>
            </a:pPr>
            <a:r>
              <a:rPr lang="he-IL" sz="3500" dirty="0">
                <a:solidFill>
                  <a:schemeClr val="tx1"/>
                </a:solidFill>
                <a:latin typeface="Open Sans Hebrew" panose="00000500000000000000" pitchFamily="2" charset="-79"/>
                <a:cs typeface="Open Sans Hebrew" panose="00000500000000000000" pitchFamily="2" charset="-79"/>
              </a:rPr>
              <a:t>נבחן זמינות (בחיי </a:t>
            </a:r>
            <a:r>
              <a:rPr lang="he-IL" sz="3500" dirty="0" smtClean="0">
                <a:solidFill>
                  <a:schemeClr val="tx1"/>
                </a:solidFill>
                <a:latin typeface="Open Sans Hebrew" panose="00000500000000000000" pitchFamily="2" charset="-79"/>
                <a:cs typeface="Open Sans Hebrew" panose="00000500000000000000" pitchFamily="2" charset="-79"/>
              </a:rPr>
              <a:t>המועמד ומועד תחילת עבודה)</a:t>
            </a:r>
          </a:p>
          <a:p>
            <a:pPr marL="571500" indent="-571500" algn="r" rtl="1">
              <a:lnSpc>
                <a:spcPct val="150000"/>
              </a:lnSpc>
              <a:buFont typeface="Arial" panose="020B0604020202020204" pitchFamily="34" charset="0"/>
              <a:buChar char="•"/>
            </a:pPr>
            <a:r>
              <a:rPr lang="he-IL" sz="3500" dirty="0" smtClean="0">
                <a:solidFill>
                  <a:schemeClr val="tx1"/>
                </a:solidFill>
                <a:latin typeface="Open Sans Hebrew" panose="00000500000000000000" pitchFamily="2" charset="-79"/>
                <a:cs typeface="Open Sans Hebrew" panose="00000500000000000000" pitchFamily="2" charset="-79"/>
              </a:rPr>
              <a:t>שיקוף תנאים ושכר</a:t>
            </a:r>
          </a:p>
          <a:p>
            <a:pPr marL="571500" indent="-571500" algn="r" rtl="1">
              <a:lnSpc>
                <a:spcPct val="150000"/>
              </a:lnSpc>
              <a:buFont typeface="Arial" panose="020B0604020202020204" pitchFamily="34" charset="0"/>
              <a:buChar char="•"/>
            </a:pPr>
            <a:r>
              <a:rPr lang="he-IL" sz="3500" dirty="0" smtClean="0">
                <a:solidFill>
                  <a:schemeClr val="tx1"/>
                </a:solidFill>
                <a:latin typeface="Open Sans Hebrew" panose="00000500000000000000" pitchFamily="2" charset="-79"/>
                <a:cs typeface="Open Sans Hebrew" panose="00000500000000000000" pitchFamily="2" charset="-79"/>
              </a:rPr>
              <a:t>מקום לשאלות</a:t>
            </a:r>
          </a:p>
          <a:p>
            <a:pPr marL="571500" indent="-571500" algn="r" rtl="1">
              <a:lnSpc>
                <a:spcPct val="150000"/>
              </a:lnSpc>
              <a:buFont typeface="Arial" panose="020B0604020202020204" pitchFamily="34" charset="0"/>
              <a:buChar char="•"/>
            </a:pPr>
            <a:r>
              <a:rPr lang="he-IL" sz="3500" dirty="0" smtClean="0">
                <a:solidFill>
                  <a:schemeClr val="tx1"/>
                </a:solidFill>
                <a:latin typeface="Open Sans Hebrew" panose="00000500000000000000" pitchFamily="2" charset="-79"/>
                <a:cs typeface="Open Sans Hebrew" panose="00000500000000000000" pitchFamily="2" charset="-79"/>
              </a:rPr>
              <a:t>הזמנה לראיון/ </a:t>
            </a:r>
            <a:r>
              <a:rPr lang="he-IL" sz="3500" dirty="0">
                <a:solidFill>
                  <a:schemeClr val="tx1"/>
                </a:solidFill>
                <a:latin typeface="Open Sans Hebrew" panose="00000500000000000000" pitchFamily="2" charset="-79"/>
                <a:cs typeface="Open Sans Hebrew" panose="00000500000000000000" pitchFamily="2" charset="-79"/>
              </a:rPr>
              <a:t>שליחת משימה/ </a:t>
            </a:r>
            <a:r>
              <a:rPr lang="he-IL" sz="3500" dirty="0" smtClean="0">
                <a:solidFill>
                  <a:schemeClr val="tx1"/>
                </a:solidFill>
                <a:latin typeface="Open Sans Hebrew" panose="00000500000000000000" pitchFamily="2" charset="-79"/>
                <a:cs typeface="Open Sans Hebrew" panose="00000500000000000000" pitchFamily="2" charset="-79"/>
              </a:rPr>
              <a:t>סיום תהליך</a:t>
            </a:r>
            <a:endParaRPr lang="he-IL" sz="3500" dirty="0">
              <a:solidFill>
                <a:schemeClr val="tx1"/>
              </a:solidFill>
              <a:latin typeface="Open Sans Hebrew" panose="00000500000000000000" pitchFamily="2" charset="-79"/>
              <a:cs typeface="Open Sans Hebrew" panose="00000500000000000000" pitchFamily="2" charset="-79"/>
            </a:endParaRPr>
          </a:p>
          <a:p>
            <a:pPr algn="r" rtl="1">
              <a:lnSpc>
                <a:spcPct val="150000"/>
              </a:lnSpc>
            </a:pPr>
            <a:endParaRPr lang="he-IL" sz="3500" u="sng" dirty="0" smtClean="0">
              <a:latin typeface="Open Sans Hebrew" panose="00000500000000000000" pitchFamily="2" charset="-79"/>
              <a:cs typeface="Open Sans Hebrew" panose="00000500000000000000" pitchFamily="2" charset="-79"/>
            </a:endParaRPr>
          </a:p>
          <a:p>
            <a:pPr algn="r" rtl="1">
              <a:lnSpc>
                <a:spcPct val="150000"/>
              </a:lnSpc>
            </a:pPr>
            <a:endParaRPr lang="he-IL" sz="3500" u="sng" dirty="0" smtClean="0">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34799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p:nvPr/>
        </p:nvSpPr>
        <p:spPr>
          <a:xfrm>
            <a:off x="11337721" y="8277783"/>
            <a:ext cx="1651635" cy="710565"/>
          </a:xfrm>
          <a:custGeom>
            <a:avLst/>
            <a:gdLst/>
            <a:ahLst/>
            <a:cxnLst/>
            <a:rect l="0" t="0" r="0" b="0"/>
            <a:pathLst>
              <a:path w="120000" h="120000" extrusionOk="0">
                <a:moveTo>
                  <a:pt x="0" y="119946"/>
                </a:moveTo>
                <a:lnTo>
                  <a:pt x="119996" y="119946"/>
                </a:lnTo>
                <a:lnTo>
                  <a:pt x="119996" y="0"/>
                </a:lnTo>
                <a:lnTo>
                  <a:pt x="0" y="0"/>
                </a:lnTo>
                <a:lnTo>
                  <a:pt x="0" y="119946"/>
                </a:lnTo>
                <a:close/>
              </a:path>
            </a:pathLst>
          </a:custGeom>
          <a:solidFill>
            <a:srgbClr val="5AE6DC"/>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pic>
        <p:nvPicPr>
          <p:cNvPr id="139" name="Google Shape;139;p11"/>
          <p:cNvPicPr preferRelativeResize="0"/>
          <p:nvPr/>
        </p:nvPicPr>
        <p:blipFill rotWithShape="1">
          <a:blip r:embed="rId3">
            <a:alphaModFix/>
          </a:blip>
          <a:srcRect/>
          <a:stretch/>
        </p:blipFill>
        <p:spPr>
          <a:xfrm>
            <a:off x="11210635" y="228600"/>
            <a:ext cx="1489936" cy="1066800"/>
          </a:xfrm>
          <a:prstGeom prst="rect">
            <a:avLst/>
          </a:prstGeom>
          <a:noFill/>
          <a:ln>
            <a:noFill/>
          </a:ln>
        </p:spPr>
      </p:pic>
      <p:sp>
        <p:nvSpPr>
          <p:cNvPr id="140" name="Google Shape;140;p11"/>
          <p:cNvSpPr/>
          <p:nvPr/>
        </p:nvSpPr>
        <p:spPr>
          <a:xfrm>
            <a:off x="254000" y="152400"/>
            <a:ext cx="10896600" cy="9372600"/>
          </a:xfrm>
          <a:prstGeom prst="rect">
            <a:avLst/>
          </a:prstGeom>
          <a:solidFill>
            <a:schemeClr val="lt1"/>
          </a:solidFill>
          <a:ln>
            <a:noFill/>
          </a:ln>
        </p:spPr>
        <p:txBody>
          <a:bodyPr spcFirstLastPara="1" wrap="square" lIns="91425" tIns="45700" rIns="91425" bIns="45700" anchor="ctr" anchorCtr="0">
            <a:noAutofit/>
          </a:bodyPr>
          <a:lstStyle/>
          <a:p>
            <a:pPr lvl="0" algn="ctr" rtl="1"/>
            <a:r>
              <a:rPr lang="he-IL" sz="1800">
                <a:solidFill>
                  <a:schemeClr val="lt1"/>
                </a:solidFill>
                <a:latin typeface="Calibri"/>
                <a:ea typeface="Calibri"/>
                <a:cs typeface="Calibri"/>
                <a:sym typeface="Calibri"/>
              </a:rPr>
              <a:t>4.	</a:t>
            </a:r>
            <a:r>
              <a:rPr lang="he-IL" sz="1800" dirty="0">
                <a:solidFill>
                  <a:schemeClr val="lt1"/>
                </a:solidFill>
                <a:latin typeface="Calibri"/>
                <a:ea typeface="Calibri"/>
                <a:cs typeface="Calibri"/>
                <a:sym typeface="Calibri"/>
              </a:rPr>
              <a:t>בניית משימות טרום ראיון-כלי נוסף לאיתור מועמדים מתאימים- לתת להם זמן לבנות משימה אשר מתאימה לאופי התפקיד שאותו הם עתידים לגייס. -איה</a:t>
            </a:r>
          </a:p>
          <a:p>
            <a:pPr lvl="0" algn="ctr" rtl="1"/>
            <a:r>
              <a:rPr lang="he-IL" sz="1800" dirty="0">
                <a:solidFill>
                  <a:schemeClr val="lt1"/>
                </a:solidFill>
                <a:latin typeface="Calibri"/>
                <a:ea typeface="Calibri"/>
                <a:cs typeface="Calibri"/>
                <a:sym typeface="Calibri"/>
              </a:rPr>
              <a:t>לקראת בניית המשימה יש לענות על השאלות הבאות: מה אנו רוצים לבחון אצל אותו בן אדם, איך זה יכול לבוא לידי ביטוי, איך ניתן לבדוק זאת דרך המשימה (בשלב זה נחלק להם דפים ועטים מוגבל בזמן גם עבור המועמד וגם שהמראיין יוכל לבדוק זאת).- להכניס </a:t>
            </a:r>
            <a:endParaRPr sz="1800" dirty="0">
              <a:solidFill>
                <a:schemeClr val="lt1"/>
              </a:solidFill>
              <a:latin typeface="Calibri"/>
              <a:ea typeface="Calibri"/>
              <a:cs typeface="Calibri"/>
              <a:sym typeface="Calibri"/>
            </a:endParaRPr>
          </a:p>
        </p:txBody>
      </p:sp>
      <p:sp>
        <p:nvSpPr>
          <p:cNvPr id="141" name="Google Shape;141;p11"/>
          <p:cNvSpPr/>
          <p:nvPr/>
        </p:nvSpPr>
        <p:spPr>
          <a:xfrm>
            <a:off x="9398000" y="3810000"/>
            <a:ext cx="2311400" cy="403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xmlns="" id="{FA11FDEC-6172-4BB2-A9E1-3D4C0B3FE7A1}"/>
              </a:ext>
            </a:extLst>
          </p:cNvPr>
          <p:cNvSpPr txBox="1"/>
          <p:nvPr/>
        </p:nvSpPr>
        <p:spPr>
          <a:xfrm>
            <a:off x="975139" y="1141214"/>
            <a:ext cx="10734261" cy="8217634"/>
          </a:xfrm>
          <a:prstGeom prst="rect">
            <a:avLst/>
          </a:prstGeom>
          <a:noFill/>
        </p:spPr>
        <p:txBody>
          <a:bodyPr wrap="square" rtlCol="1">
            <a:spAutoFit/>
          </a:bodyPr>
          <a:lstStyle/>
          <a:p>
            <a:pPr algn="ctr"/>
            <a:r>
              <a:rPr lang="he-IL" sz="4400" b="1" dirty="0">
                <a:latin typeface="Open Sans Hebrew" panose="00000500000000000000" pitchFamily="2" charset="-79"/>
                <a:cs typeface="Open Sans Hebrew" panose="00000500000000000000" pitchFamily="2" charset="-79"/>
              </a:rPr>
              <a:t>שימוש "במשימה" לפני או במהלך </a:t>
            </a:r>
            <a:r>
              <a:rPr lang="he-IL" sz="4400" b="1" dirty="0" err="1">
                <a:latin typeface="Open Sans Hebrew" panose="00000500000000000000" pitchFamily="2" charset="-79"/>
                <a:cs typeface="Open Sans Hebrew" panose="00000500000000000000" pitchFamily="2" charset="-79"/>
              </a:rPr>
              <a:t>הראיון</a:t>
            </a:r>
            <a:r>
              <a:rPr lang="he-IL" sz="4400" b="1" dirty="0">
                <a:latin typeface="Open Sans Hebrew" panose="00000500000000000000" pitchFamily="2" charset="-79"/>
                <a:cs typeface="Open Sans Hebrew" panose="00000500000000000000" pitchFamily="2" charset="-79"/>
              </a:rPr>
              <a:t>- ככלי נוסף למיון ואבחון</a:t>
            </a:r>
            <a:endParaRPr lang="en-US" sz="4400" b="1" dirty="0">
              <a:latin typeface="Open Sans Hebrew" panose="00000500000000000000" pitchFamily="2" charset="-79"/>
              <a:cs typeface="Open Sans Hebrew" panose="00000500000000000000" pitchFamily="2" charset="-79"/>
            </a:endParaRPr>
          </a:p>
          <a:p>
            <a:pPr algn="ctr">
              <a:lnSpc>
                <a:spcPct val="150000"/>
              </a:lnSpc>
            </a:pPr>
            <a:endParaRPr lang="he-IL" sz="2000" b="1" dirty="0">
              <a:latin typeface="Open Sans Hebrew" panose="00000500000000000000" pitchFamily="2" charset="-79"/>
              <a:cs typeface="Open Sans Hebrew" panose="00000500000000000000" pitchFamily="2" charset="-79"/>
            </a:endParaRPr>
          </a:p>
          <a:p>
            <a:pPr algn="ctr">
              <a:lnSpc>
                <a:spcPct val="150000"/>
              </a:lnSpc>
            </a:pPr>
            <a:r>
              <a:rPr lang="he-IL" sz="2000" b="1" dirty="0" smtClean="0">
                <a:latin typeface="Open Sans Hebrew" panose="00000500000000000000" pitchFamily="2" charset="-79"/>
                <a:cs typeface="Open Sans Hebrew" panose="00000500000000000000" pitchFamily="2" charset="-79"/>
              </a:rPr>
              <a:t>אתם רוצים לגייס עובד/ת לתפקיד- מחלקת דוברות .</a:t>
            </a:r>
            <a:r>
              <a:rPr lang="en-US" sz="2000" b="1" dirty="0" smtClean="0">
                <a:latin typeface="Open Sans Hebrew" panose="00000500000000000000" pitchFamily="2" charset="-79"/>
                <a:cs typeface="Open Sans Hebrew" panose="00000500000000000000" pitchFamily="2" charset="-79"/>
              </a:rPr>
              <a:t> </a:t>
            </a:r>
            <a:endParaRPr lang="he-IL" sz="2000" b="1" dirty="0" smtClean="0">
              <a:latin typeface="Open Sans Hebrew" panose="00000500000000000000" pitchFamily="2" charset="-79"/>
              <a:cs typeface="Open Sans Hebrew" panose="00000500000000000000" pitchFamily="2" charset="-79"/>
            </a:endParaRPr>
          </a:p>
          <a:p>
            <a:pPr algn="ctr">
              <a:lnSpc>
                <a:spcPct val="150000"/>
              </a:lnSpc>
            </a:pPr>
            <a:r>
              <a:rPr lang="he-IL" sz="2000" b="1" dirty="0" smtClean="0">
                <a:latin typeface="Open Sans Hebrew" panose="00000500000000000000" pitchFamily="2" charset="-79"/>
                <a:cs typeface="Open Sans Hebrew" panose="00000500000000000000" pitchFamily="2" charset="-79"/>
              </a:rPr>
              <a:t>לרשותכם- </a:t>
            </a:r>
            <a:r>
              <a:rPr lang="he-IL" sz="2000" b="1" dirty="0">
                <a:latin typeface="Open Sans Hebrew" panose="00000500000000000000" pitchFamily="2" charset="-79"/>
                <a:cs typeface="Open Sans Hebrew" panose="00000500000000000000" pitchFamily="2" charset="-79"/>
              </a:rPr>
              <a:t>10 דקות לבניית משימה אשר מתאימה לאופי התפקיד אותו אתם עתידים לגייס</a:t>
            </a:r>
            <a:r>
              <a:rPr lang="he-IL" sz="2000" b="1" dirty="0" smtClean="0">
                <a:latin typeface="Open Sans Hebrew" panose="00000500000000000000" pitchFamily="2" charset="-79"/>
                <a:cs typeface="Open Sans Hebrew" panose="00000500000000000000" pitchFamily="2" charset="-79"/>
              </a:rPr>
              <a:t>.</a:t>
            </a:r>
            <a:endParaRPr lang="he-IL" sz="2000" b="1" dirty="0">
              <a:latin typeface="Open Sans Hebrew" panose="00000500000000000000" pitchFamily="2" charset="-79"/>
              <a:cs typeface="Open Sans Hebrew" panose="00000500000000000000" pitchFamily="2" charset="-79"/>
            </a:endParaRPr>
          </a:p>
          <a:p>
            <a:pPr algn="ctr">
              <a:lnSpc>
                <a:spcPct val="150000"/>
              </a:lnSpc>
            </a:pPr>
            <a:endParaRPr lang="he-IL" sz="2000" b="1" u="sng" dirty="0" smtClean="0">
              <a:latin typeface="Open Sans Hebrew" panose="00000500000000000000" pitchFamily="2" charset="-79"/>
              <a:cs typeface="Open Sans Hebrew" panose="00000500000000000000" pitchFamily="2" charset="-79"/>
            </a:endParaRPr>
          </a:p>
          <a:p>
            <a:pPr algn="r">
              <a:lnSpc>
                <a:spcPct val="150000"/>
              </a:lnSpc>
            </a:pPr>
            <a:r>
              <a:rPr lang="he-IL" sz="2000" b="1" u="sng" dirty="0" smtClean="0">
                <a:latin typeface="Open Sans Hebrew" panose="00000500000000000000" pitchFamily="2" charset="-79"/>
                <a:cs typeface="Open Sans Hebrew" panose="00000500000000000000" pitchFamily="2" charset="-79"/>
              </a:rPr>
              <a:t>פרמטרים </a:t>
            </a:r>
            <a:r>
              <a:rPr lang="he-IL" sz="2000" b="1" u="sng" dirty="0">
                <a:latin typeface="Open Sans Hebrew" panose="00000500000000000000" pitchFamily="2" charset="-79"/>
                <a:cs typeface="Open Sans Hebrew" panose="00000500000000000000" pitchFamily="2" charset="-79"/>
              </a:rPr>
              <a:t>אליהם יש להתייחס בעת בניית </a:t>
            </a:r>
            <a:r>
              <a:rPr lang="he-IL" sz="2000" b="1" u="sng" dirty="0" smtClean="0">
                <a:latin typeface="Open Sans Hebrew" panose="00000500000000000000" pitchFamily="2" charset="-79"/>
                <a:cs typeface="Open Sans Hebrew" panose="00000500000000000000" pitchFamily="2" charset="-79"/>
              </a:rPr>
              <a:t>המשימה:</a:t>
            </a:r>
            <a:endParaRPr lang="he-IL" sz="2000" b="1" u="sng" dirty="0">
              <a:latin typeface="Open Sans Hebrew" panose="00000500000000000000" pitchFamily="2" charset="-79"/>
              <a:cs typeface="Open Sans Hebrew" panose="00000500000000000000" pitchFamily="2" charset="-79"/>
            </a:endParaRPr>
          </a:p>
          <a:p>
            <a:pPr algn="r">
              <a:lnSpc>
                <a:spcPct val="150000"/>
              </a:lnSpc>
            </a:pPr>
            <a:r>
              <a:rPr lang="he-IL" sz="2000" b="1" dirty="0" smtClean="0">
                <a:latin typeface="Open Sans Hebrew" panose="00000500000000000000" pitchFamily="2" charset="-79"/>
                <a:cs typeface="Open Sans Hebrew" panose="00000500000000000000" pitchFamily="2" charset="-79"/>
              </a:rPr>
              <a:t>- מה </a:t>
            </a:r>
            <a:r>
              <a:rPr lang="he-IL" sz="2000" b="1" dirty="0">
                <a:latin typeface="Open Sans Hebrew" panose="00000500000000000000" pitchFamily="2" charset="-79"/>
                <a:cs typeface="Open Sans Hebrew" panose="00000500000000000000" pitchFamily="2" charset="-79"/>
              </a:rPr>
              <a:t>הייתם רוצים לבחון  אצל המועמד</a:t>
            </a:r>
          </a:p>
          <a:p>
            <a:pPr algn="r">
              <a:lnSpc>
                <a:spcPct val="150000"/>
              </a:lnSpc>
            </a:pPr>
            <a:r>
              <a:rPr lang="he-IL" sz="2000" b="1" dirty="0" smtClean="0">
                <a:latin typeface="Open Sans Hebrew" panose="00000500000000000000" pitchFamily="2" charset="-79"/>
                <a:cs typeface="Open Sans Hebrew" panose="00000500000000000000" pitchFamily="2" charset="-79"/>
              </a:rPr>
              <a:t>- איך </a:t>
            </a:r>
            <a:r>
              <a:rPr lang="he-IL" sz="2000" b="1" dirty="0">
                <a:latin typeface="Open Sans Hebrew" panose="00000500000000000000" pitchFamily="2" charset="-79"/>
                <a:cs typeface="Open Sans Hebrew" panose="00000500000000000000" pitchFamily="2" charset="-79"/>
              </a:rPr>
              <a:t>זה יכול לבוא לכדי ביטוי במשימה</a:t>
            </a:r>
          </a:p>
          <a:p>
            <a:pPr algn="r">
              <a:lnSpc>
                <a:spcPct val="150000"/>
              </a:lnSpc>
            </a:pPr>
            <a:r>
              <a:rPr lang="he-IL" sz="2000" b="1" dirty="0" smtClean="0">
                <a:latin typeface="Open Sans Hebrew" panose="00000500000000000000" pitchFamily="2" charset="-79"/>
                <a:cs typeface="Open Sans Hebrew" panose="00000500000000000000" pitchFamily="2" charset="-79"/>
              </a:rPr>
              <a:t>- איך </a:t>
            </a:r>
            <a:r>
              <a:rPr lang="he-IL" sz="2000" b="1" dirty="0">
                <a:latin typeface="Open Sans Hebrew" panose="00000500000000000000" pitchFamily="2" charset="-79"/>
                <a:cs typeface="Open Sans Hebrew" panose="00000500000000000000" pitchFamily="2" charset="-79"/>
              </a:rPr>
              <a:t>ניתן לבדוק זאת דרך </a:t>
            </a:r>
            <a:r>
              <a:rPr lang="he-IL" sz="2000" b="1" dirty="0" smtClean="0">
                <a:latin typeface="Open Sans Hebrew" panose="00000500000000000000" pitchFamily="2" charset="-79"/>
                <a:cs typeface="Open Sans Hebrew" panose="00000500000000000000" pitchFamily="2" charset="-79"/>
              </a:rPr>
              <a:t>המשימה</a:t>
            </a:r>
          </a:p>
          <a:p>
            <a:pPr algn="r">
              <a:lnSpc>
                <a:spcPct val="150000"/>
              </a:lnSpc>
            </a:pPr>
            <a:r>
              <a:rPr lang="he-IL" sz="2000" b="1" dirty="0" smtClean="0">
                <a:latin typeface="Open Sans Hebrew" panose="00000500000000000000" pitchFamily="2" charset="-79"/>
                <a:cs typeface="Open Sans Hebrew" panose="00000500000000000000" pitchFamily="2" charset="-79"/>
              </a:rPr>
              <a:t>- איך </a:t>
            </a:r>
            <a:r>
              <a:rPr lang="he-IL" sz="2000" b="1" dirty="0">
                <a:latin typeface="Open Sans Hebrew" panose="00000500000000000000" pitchFamily="2" charset="-79"/>
                <a:cs typeface="Open Sans Hebrew" panose="00000500000000000000" pitchFamily="2" charset="-79"/>
              </a:rPr>
              <a:t>ניתן לשלב את אופי התפקיד במשימה, כך שהמועמד גם יקבל מושג לגבי תחומי האחראיות </a:t>
            </a:r>
            <a:endParaRPr lang="en-US" sz="2000" b="1" dirty="0" smtClean="0">
              <a:latin typeface="Open Sans Hebrew" panose="00000500000000000000" pitchFamily="2" charset="-79"/>
              <a:cs typeface="Open Sans Hebrew" panose="00000500000000000000" pitchFamily="2" charset="-79"/>
            </a:endParaRPr>
          </a:p>
          <a:p>
            <a:pPr algn="r">
              <a:lnSpc>
                <a:spcPct val="150000"/>
              </a:lnSpc>
            </a:pPr>
            <a:r>
              <a:rPr lang="he-IL" sz="2000" b="1" dirty="0" smtClean="0">
                <a:latin typeface="Open Sans Hebrew" panose="00000500000000000000" pitchFamily="2" charset="-79"/>
                <a:cs typeface="Open Sans Hebrew" panose="00000500000000000000" pitchFamily="2" charset="-79"/>
              </a:rPr>
              <a:t>בתפקיד</a:t>
            </a:r>
          </a:p>
          <a:p>
            <a:pPr marL="342900" indent="-342900" algn="r">
              <a:lnSpc>
                <a:spcPct val="150000"/>
              </a:lnSpc>
              <a:buFontTx/>
              <a:buChar char="-"/>
            </a:pPr>
            <a:r>
              <a:rPr lang="he-IL" sz="2000" b="1" dirty="0" smtClean="0">
                <a:latin typeface="Open Sans Hebrew" panose="00000500000000000000" pitchFamily="2" charset="-79"/>
                <a:cs typeface="Open Sans Hebrew" panose="00000500000000000000" pitchFamily="2" charset="-79"/>
              </a:rPr>
              <a:t>- אילו </a:t>
            </a:r>
            <a:r>
              <a:rPr lang="he-IL" sz="2000" b="1" dirty="0">
                <a:latin typeface="Open Sans Hebrew" panose="00000500000000000000" pitchFamily="2" charset="-79"/>
                <a:cs typeface="Open Sans Hebrew" panose="00000500000000000000" pitchFamily="2" charset="-79"/>
              </a:rPr>
              <a:t>תכונות אופי חשוב לכם לראות </a:t>
            </a:r>
            <a:r>
              <a:rPr lang="he-IL" sz="2000" b="1" dirty="0" smtClean="0">
                <a:latin typeface="Open Sans Hebrew" panose="00000500000000000000" pitchFamily="2" charset="-79"/>
                <a:cs typeface="Open Sans Hebrew" panose="00000500000000000000" pitchFamily="2" charset="-79"/>
              </a:rPr>
              <a:t>ולבדוק</a:t>
            </a:r>
          </a:p>
          <a:p>
            <a:pPr marL="342900" indent="-342900" algn="ctr">
              <a:buFontTx/>
              <a:buChar char="-"/>
            </a:pPr>
            <a:endParaRPr lang="he-IL" sz="2000" b="1" dirty="0" smtClean="0">
              <a:latin typeface="Open Sans Hebrew" panose="00000500000000000000" pitchFamily="2" charset="-79"/>
              <a:cs typeface="Open Sans Hebrew" panose="00000500000000000000" pitchFamily="2" charset="-79"/>
            </a:endParaRPr>
          </a:p>
          <a:p>
            <a:pPr algn="r">
              <a:lnSpc>
                <a:spcPct val="150000"/>
              </a:lnSpc>
            </a:pPr>
            <a:endParaRPr lang="he-IL" sz="2000" b="1" dirty="0" smtClean="0">
              <a:latin typeface="Open Sans Hebrew" panose="00000500000000000000" pitchFamily="2" charset="-79"/>
              <a:cs typeface="Open Sans Hebrew" panose="00000500000000000000" pitchFamily="2" charset="-79"/>
            </a:endParaRPr>
          </a:p>
          <a:p>
            <a:pPr marL="342900" indent="-342900" algn="ctr">
              <a:buFontTx/>
              <a:buChar char="-"/>
            </a:pPr>
            <a:endParaRPr lang="he-IL" sz="2000" b="1" dirty="0">
              <a:latin typeface="Open Sans Hebrew" panose="00000500000000000000" pitchFamily="2" charset="-79"/>
              <a:cs typeface="Open Sans Hebrew" panose="00000500000000000000" pitchFamily="2" charset="-79"/>
            </a:endParaRPr>
          </a:p>
          <a:p>
            <a:pPr marL="342900" indent="-342900" algn="ctr">
              <a:buFontTx/>
              <a:buChar char="-"/>
            </a:pPr>
            <a:r>
              <a:rPr lang="he-IL" sz="2000" b="1" dirty="0" smtClean="0">
                <a:latin typeface="Open Sans Hebrew" panose="00000500000000000000" pitchFamily="2" charset="-79"/>
                <a:cs typeface="Open Sans Hebrew" panose="00000500000000000000" pitchFamily="2" charset="-79"/>
              </a:rPr>
              <a:t>בהצלחה</a:t>
            </a:r>
            <a:r>
              <a:rPr lang="he-IL" sz="2000" b="1" dirty="0">
                <a:latin typeface="Open Sans Hebrew" panose="00000500000000000000" pitchFamily="2" charset="-79"/>
                <a:cs typeface="Open Sans Hebrew" panose="00000500000000000000" pitchFamily="2" charset="-79"/>
              </a:rPr>
              <a:t>!!</a:t>
            </a:r>
            <a:endParaRPr lang="en-US" sz="2000" b="1" dirty="0">
              <a:latin typeface="Open Sans Hebrew" panose="00000500000000000000" pitchFamily="2" charset="-79"/>
              <a:cs typeface="Open Sans Hebrew" panose="00000500000000000000" pitchFamily="2" charset="-79"/>
            </a:endParaRPr>
          </a:p>
          <a:p>
            <a:pPr algn="r"/>
            <a:r>
              <a:rPr lang="he-IL" sz="2000" dirty="0">
                <a:latin typeface="Open Sans Hebrew" panose="00000500000000000000" pitchFamily="2" charset="-79"/>
                <a:cs typeface="Open Sans Hebrew" panose="00000500000000000000" pitchFamily="2" charset="-79"/>
              </a:rPr>
              <a:t>	</a:t>
            </a:r>
          </a:p>
        </p:txBody>
      </p:sp>
      <p:sp>
        <p:nvSpPr>
          <p:cNvPr id="8" name="Google Shape;150;p12"/>
          <p:cNvSpPr txBox="1"/>
          <p:nvPr/>
        </p:nvSpPr>
        <p:spPr>
          <a:xfrm>
            <a:off x="1153505" y="3049176"/>
            <a:ext cx="10761458" cy="93593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t" anchorCtr="0">
            <a:noAutofit/>
          </a:bodyPr>
          <a:lstStyle/>
          <a:p>
            <a:pPr algn="ctr">
              <a:lnSpc>
                <a:spcPct val="150000"/>
              </a:lnSpc>
            </a:pPr>
            <a:r>
              <a:rPr lang="he-IL" sz="2000" b="1" dirty="0" smtClean="0">
                <a:solidFill>
                  <a:schemeClr val="tx1"/>
                </a:solidFill>
                <a:latin typeface="Open Sans Hebrew" panose="00000500000000000000" pitchFamily="2" charset="-79"/>
                <a:cs typeface="Open Sans Hebrew" panose="00000500000000000000" pitchFamily="2" charset="-79"/>
              </a:rPr>
              <a:t>אתם רוצים לגייס עובד/ת לתפקיד- מחלקת דוברות </a:t>
            </a:r>
            <a:r>
              <a:rPr lang="en-US" sz="2000" b="1" dirty="0" smtClean="0">
                <a:solidFill>
                  <a:schemeClr val="tx1"/>
                </a:solidFill>
                <a:latin typeface="Open Sans Hebrew" panose="00000500000000000000" pitchFamily="2" charset="-79"/>
                <a:cs typeface="Open Sans Hebrew" panose="00000500000000000000" pitchFamily="2" charset="-79"/>
              </a:rPr>
              <a:t> </a:t>
            </a:r>
            <a:endParaRPr lang="he-IL" sz="2000" b="1" dirty="0" smtClean="0">
              <a:solidFill>
                <a:schemeClr val="tx1"/>
              </a:solidFill>
              <a:latin typeface="Open Sans Hebrew" panose="00000500000000000000" pitchFamily="2" charset="-79"/>
              <a:cs typeface="Open Sans Hebrew" panose="00000500000000000000" pitchFamily="2" charset="-79"/>
            </a:endParaRPr>
          </a:p>
          <a:p>
            <a:pPr algn="ctr">
              <a:lnSpc>
                <a:spcPct val="150000"/>
              </a:lnSpc>
            </a:pPr>
            <a:r>
              <a:rPr lang="he-IL" sz="2000" b="1" dirty="0" smtClean="0">
                <a:solidFill>
                  <a:schemeClr val="tx1"/>
                </a:solidFill>
                <a:latin typeface="Open Sans Hebrew" panose="00000500000000000000" pitchFamily="2" charset="-79"/>
                <a:cs typeface="Open Sans Hebrew" panose="00000500000000000000" pitchFamily="2" charset="-79"/>
              </a:rPr>
              <a:t>לרשותכם- 7 דקות לבניית משימה אשר תתאים לאופי התפקיד אותו אתם עתידים לגייס.</a:t>
            </a:r>
          </a:p>
          <a:p>
            <a:pPr algn="ctr">
              <a:lnSpc>
                <a:spcPct val="150000"/>
              </a:lnSpc>
            </a:pPr>
            <a:endParaRPr lang="he-IL" sz="2000" b="1" u="sng" dirty="0">
              <a:solidFill>
                <a:schemeClr val="tx1"/>
              </a:solidFill>
              <a:latin typeface="Open Sans Hebrew" panose="00000500000000000000" pitchFamily="2" charset="-79"/>
              <a:cs typeface="Open Sans Hebrew" panose="00000500000000000000" pitchFamily="2" charset="-79"/>
            </a:endParaRPr>
          </a:p>
        </p:txBody>
      </p:sp>
    </p:spTree>
    <p:extLst>
      <p:ext uri="{BB962C8B-B14F-4D97-AF65-F5344CB8AC3E}">
        <p14:creationId xmlns:p14="http://schemas.microsoft.com/office/powerpoint/2010/main" val="1521496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12"/>
          <p:cNvSpPr/>
          <p:nvPr/>
        </p:nvSpPr>
        <p:spPr>
          <a:xfrm>
            <a:off x="11337721" y="8277783"/>
            <a:ext cx="1651635" cy="710565"/>
          </a:xfrm>
          <a:custGeom>
            <a:avLst/>
            <a:gdLst/>
            <a:ahLst/>
            <a:cxnLst/>
            <a:rect l="0" t="0" r="0" b="0"/>
            <a:pathLst>
              <a:path w="120000" h="120000" extrusionOk="0">
                <a:moveTo>
                  <a:pt x="0" y="119946"/>
                </a:moveTo>
                <a:lnTo>
                  <a:pt x="119996" y="119946"/>
                </a:lnTo>
                <a:lnTo>
                  <a:pt x="119996" y="0"/>
                </a:lnTo>
                <a:lnTo>
                  <a:pt x="0" y="0"/>
                </a:lnTo>
                <a:lnTo>
                  <a:pt x="0" y="119946"/>
                </a:lnTo>
                <a:close/>
              </a:path>
            </a:pathLst>
          </a:custGeom>
          <a:solidFill>
            <a:srgbClr val="5AE6DC"/>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pic>
        <p:nvPicPr>
          <p:cNvPr id="3" name="תמונה 2">
            <a:extLst>
              <a:ext uri="{FF2B5EF4-FFF2-40B4-BE49-F238E27FC236}">
                <a16:creationId xmlns:a16="http://schemas.microsoft.com/office/drawing/2014/main" xmlns="" id="{37801ECC-33AD-42C6-9635-26F561DD6421}"/>
              </a:ext>
            </a:extLst>
          </p:cNvPr>
          <p:cNvPicPr>
            <a:picLocks noChangeAspect="1"/>
          </p:cNvPicPr>
          <p:nvPr/>
        </p:nvPicPr>
        <p:blipFill>
          <a:blip r:embed="rId3"/>
          <a:stretch>
            <a:fillRect/>
          </a:stretch>
        </p:blipFill>
        <p:spPr>
          <a:xfrm>
            <a:off x="10866634" y="420711"/>
            <a:ext cx="1833938" cy="1315324"/>
          </a:xfrm>
          <a:prstGeom prst="rect">
            <a:avLst/>
          </a:prstGeom>
        </p:spPr>
      </p:pic>
      <p:sp>
        <p:nvSpPr>
          <p:cNvPr id="4" name="TextBox 3">
            <a:extLst>
              <a:ext uri="{FF2B5EF4-FFF2-40B4-BE49-F238E27FC236}">
                <a16:creationId xmlns:a16="http://schemas.microsoft.com/office/drawing/2014/main" xmlns="" id="{69166706-DD54-4F6B-8CBB-4D6CD602AE3A}"/>
              </a:ext>
            </a:extLst>
          </p:cNvPr>
          <p:cNvSpPr txBox="1"/>
          <p:nvPr/>
        </p:nvSpPr>
        <p:spPr>
          <a:xfrm>
            <a:off x="1974574" y="901148"/>
            <a:ext cx="8309113" cy="769441"/>
          </a:xfrm>
          <a:prstGeom prst="rect">
            <a:avLst/>
          </a:prstGeom>
          <a:noFill/>
        </p:spPr>
        <p:txBody>
          <a:bodyPr wrap="square" rtlCol="1">
            <a:spAutoFit/>
          </a:bodyPr>
          <a:lstStyle/>
          <a:p>
            <a:pPr algn="ctr"/>
            <a:r>
              <a:rPr lang="he-IL" sz="4400" dirty="0">
                <a:latin typeface="Open Sans Hebrew" panose="00000500000000000000" pitchFamily="2" charset="-79"/>
                <a:cs typeface="Open Sans Hebrew" panose="00000500000000000000" pitchFamily="2" charset="-79"/>
              </a:rPr>
              <a:t>דוגמא למשימה</a:t>
            </a:r>
          </a:p>
        </p:txBody>
      </p:sp>
      <p:sp>
        <p:nvSpPr>
          <p:cNvPr id="5" name="TextBox 4">
            <a:extLst>
              <a:ext uri="{FF2B5EF4-FFF2-40B4-BE49-F238E27FC236}">
                <a16:creationId xmlns:a16="http://schemas.microsoft.com/office/drawing/2014/main" xmlns="" id="{F57BD122-A719-4CEB-A26B-50FAD4D67260}"/>
              </a:ext>
            </a:extLst>
          </p:cNvPr>
          <p:cNvSpPr txBox="1"/>
          <p:nvPr/>
        </p:nvSpPr>
        <p:spPr>
          <a:xfrm>
            <a:off x="1616765" y="1881809"/>
            <a:ext cx="9720956" cy="1015663"/>
          </a:xfrm>
          <a:prstGeom prst="rect">
            <a:avLst/>
          </a:prstGeom>
          <a:noFill/>
        </p:spPr>
        <p:txBody>
          <a:bodyPr wrap="square" rtlCol="1">
            <a:spAutoFit/>
          </a:bodyPr>
          <a:lstStyle/>
          <a:p>
            <a:pPr algn="ctr"/>
            <a:r>
              <a:rPr lang="he-IL" sz="3000" b="1" dirty="0">
                <a:latin typeface="Open Sans Hebrew" panose="00000500000000000000" pitchFamily="2" charset="-79"/>
                <a:cs typeface="Open Sans Hebrew" panose="00000500000000000000" pitchFamily="2" charset="-79"/>
              </a:rPr>
              <a:t>לפניכם משימה שניתנה טרם ראיון לתפקיד מנהלת במלגה אצלנו במחלקה (תפקיד עבורו מקבלים מלגה גבוהה)</a:t>
            </a:r>
          </a:p>
        </p:txBody>
      </p:sp>
      <p:sp>
        <p:nvSpPr>
          <p:cNvPr id="6" name="TextBox 5">
            <a:extLst>
              <a:ext uri="{FF2B5EF4-FFF2-40B4-BE49-F238E27FC236}">
                <a16:creationId xmlns:a16="http://schemas.microsoft.com/office/drawing/2014/main" xmlns="" id="{2CA1FEE0-41A7-4861-9FDB-CA3291859A35}"/>
              </a:ext>
            </a:extLst>
          </p:cNvPr>
          <p:cNvSpPr txBox="1"/>
          <p:nvPr/>
        </p:nvSpPr>
        <p:spPr>
          <a:xfrm>
            <a:off x="1417983" y="3337560"/>
            <a:ext cx="9630953" cy="5524974"/>
          </a:xfrm>
          <a:prstGeom prst="rect">
            <a:avLst/>
          </a:prstGeom>
          <a:noFill/>
        </p:spPr>
        <p:txBody>
          <a:bodyPr wrap="square" rtlCol="1">
            <a:spAutoFit/>
          </a:bodyPr>
          <a:lstStyle/>
          <a:p>
            <a:pPr algn="r" rtl="1">
              <a:lnSpc>
                <a:spcPct val="107000"/>
              </a:lnSpc>
              <a:spcAft>
                <a:spcPts val="800"/>
              </a:spcAft>
            </a:pPr>
            <a:r>
              <a:rPr lang="he-IL" sz="2500" b="1" i="1" dirty="0">
                <a:latin typeface="Open Sans Hebrew" panose="00000500000000000000" pitchFamily="2" charset="-79"/>
                <a:ea typeface="Calibri" panose="020F0502020204030204" pitchFamily="34" charset="0"/>
                <a:cs typeface="Open Sans Hebrew" panose="00000500000000000000" pitchFamily="2" charset="-79"/>
              </a:rPr>
              <a:t>משימה 1- לרשותך עד 10 דקות</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algn="r" rtl="1">
              <a:lnSpc>
                <a:spcPct val="107000"/>
              </a:lnSpc>
              <a:spcAft>
                <a:spcPts val="800"/>
              </a:spcAft>
            </a:pPr>
            <a:r>
              <a:rPr lang="he-IL" sz="2500" i="1" u="sng" dirty="0">
                <a:latin typeface="Open Sans Hebrew" panose="00000500000000000000" pitchFamily="2" charset="-79"/>
                <a:ea typeface="Calibri" panose="020F0502020204030204" pitchFamily="34" charset="0"/>
                <a:cs typeface="Open Sans Hebrew" panose="00000500000000000000" pitchFamily="2" charset="-79"/>
              </a:rPr>
              <a:t>המשימה</a:t>
            </a:r>
            <a:r>
              <a:rPr lang="he-IL" sz="2500" i="1" dirty="0">
                <a:latin typeface="Open Sans Hebrew" panose="00000500000000000000" pitchFamily="2" charset="-79"/>
                <a:ea typeface="Calibri" panose="020F0502020204030204" pitchFamily="34" charset="0"/>
                <a:cs typeface="Open Sans Hebrew" panose="00000500000000000000" pitchFamily="2" charset="-79"/>
              </a:rPr>
              <a:t>- בניית יום עיון ראשון עבור הסטודנטים בתוכנית "כאן גרים".</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algn="r" rtl="1">
              <a:lnSpc>
                <a:spcPct val="107000"/>
              </a:lnSpc>
              <a:spcAft>
                <a:spcPts val="800"/>
              </a:spcAft>
            </a:pPr>
            <a:r>
              <a:rPr lang="he-IL" sz="2500" i="1" dirty="0">
                <a:latin typeface="Open Sans Hebrew" panose="00000500000000000000" pitchFamily="2" charset="-79"/>
                <a:ea typeface="Calibri" panose="020F0502020204030204" pitchFamily="34" charset="0"/>
                <a:cs typeface="Open Sans Hebrew" panose="00000500000000000000" pitchFamily="2" charset="-79"/>
              </a:rPr>
              <a:t>עלייך לבנות יום הכשרה בן 5 שעות עבור כ-200 סטודנטים אשר לוקחים חלק בתוכנית. </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algn="r" rtl="1">
              <a:lnSpc>
                <a:spcPct val="107000"/>
              </a:lnSpc>
              <a:spcAft>
                <a:spcPts val="800"/>
              </a:spcAft>
            </a:pPr>
            <a:r>
              <a:rPr lang="he-IL" sz="2500" i="1" dirty="0">
                <a:latin typeface="Open Sans Hebrew" panose="00000500000000000000" pitchFamily="2" charset="-79"/>
                <a:ea typeface="Calibri" panose="020F0502020204030204" pitchFamily="34" charset="0"/>
                <a:cs typeface="Open Sans Hebrew" panose="00000500000000000000" pitchFamily="2" charset="-79"/>
              </a:rPr>
              <a:t>הסטודנטים מגיעים מכל קצוות הארץ, לרשותך תקציב מועט. </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algn="r" rtl="1">
              <a:lnSpc>
                <a:spcPct val="107000"/>
              </a:lnSpc>
              <a:spcAft>
                <a:spcPts val="800"/>
              </a:spcAft>
            </a:pPr>
            <a:r>
              <a:rPr lang="he-IL" sz="2500" i="1" dirty="0">
                <a:latin typeface="Open Sans Hebrew" panose="00000500000000000000" pitchFamily="2" charset="-79"/>
                <a:ea typeface="Calibri" panose="020F0502020204030204" pitchFamily="34" charset="0"/>
                <a:cs typeface="Open Sans Hebrew" panose="00000500000000000000" pitchFamily="2" charset="-79"/>
              </a:rPr>
              <a:t>כמו כן יש לך 8 רכזים אשר יכולים לסייע לך בבניית היום עיון. אנא התייחסי לשאלות </a:t>
            </a:r>
            <a:r>
              <a:rPr lang="he-IL" sz="2500" i="1" dirty="0" smtClean="0">
                <a:latin typeface="Open Sans Hebrew" panose="00000500000000000000" pitchFamily="2" charset="-79"/>
                <a:ea typeface="Calibri" panose="020F0502020204030204" pitchFamily="34" charset="0"/>
                <a:cs typeface="Open Sans Hebrew" panose="00000500000000000000" pitchFamily="2" charset="-79"/>
              </a:rPr>
              <a:t>הבאות:</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marL="342900" lvl="0" indent="-342900" algn="r" rtl="1">
              <a:lnSpc>
                <a:spcPct val="107000"/>
              </a:lnSpc>
              <a:buFont typeface="+mj-cs"/>
              <a:buAutoNum type="hebrew2Minus"/>
            </a:pPr>
            <a:r>
              <a:rPr lang="he-IL" sz="2500" i="1" dirty="0">
                <a:latin typeface="Open Sans Hebrew" panose="00000500000000000000" pitchFamily="2" charset="-79"/>
                <a:ea typeface="Calibri" panose="020F0502020204030204" pitchFamily="34" charset="0"/>
                <a:cs typeface="Open Sans Hebrew" panose="00000500000000000000" pitchFamily="2" charset="-79"/>
              </a:rPr>
              <a:t>איפה יתקיים יום העיון?</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marL="342900" lvl="0" indent="-342900" algn="r" rtl="1">
              <a:lnSpc>
                <a:spcPct val="107000"/>
              </a:lnSpc>
              <a:buFont typeface="+mj-cs"/>
              <a:buAutoNum type="hebrew2Minus"/>
            </a:pPr>
            <a:r>
              <a:rPr lang="he-IL" sz="2500" i="1" dirty="0">
                <a:latin typeface="Open Sans Hebrew" panose="00000500000000000000" pitchFamily="2" charset="-79"/>
                <a:ea typeface="Calibri" panose="020F0502020204030204" pitchFamily="34" charset="0"/>
                <a:cs typeface="Open Sans Hebrew" panose="00000500000000000000" pitchFamily="2" charset="-79"/>
              </a:rPr>
              <a:t>אילו משבצות זמן ותכנים תכניסי ליום זה?</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marL="342900" lvl="0" indent="-342900" algn="r" rtl="1">
              <a:lnSpc>
                <a:spcPct val="107000"/>
              </a:lnSpc>
              <a:buFont typeface="+mj-cs"/>
              <a:buAutoNum type="hebrew2Minus"/>
            </a:pPr>
            <a:r>
              <a:rPr lang="he-IL" sz="2500" i="1" dirty="0">
                <a:latin typeface="Open Sans Hebrew" panose="00000500000000000000" pitchFamily="2" charset="-79"/>
                <a:ea typeface="Calibri" panose="020F0502020204030204" pitchFamily="34" charset="0"/>
                <a:cs typeface="Open Sans Hebrew" panose="00000500000000000000" pitchFamily="2" charset="-79"/>
              </a:rPr>
              <a:t>איך תהיה חלוקת התפקידים?</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a:p>
            <a:pPr marL="342900" lvl="0" indent="-342900" algn="r" rtl="1">
              <a:lnSpc>
                <a:spcPct val="107000"/>
              </a:lnSpc>
              <a:spcAft>
                <a:spcPts val="800"/>
              </a:spcAft>
              <a:buFont typeface="+mj-cs"/>
              <a:buAutoNum type="hebrew2Minus"/>
            </a:pPr>
            <a:r>
              <a:rPr lang="he-IL" sz="2500" i="1" dirty="0">
                <a:latin typeface="Open Sans Hebrew" panose="00000500000000000000" pitchFamily="2" charset="-79"/>
                <a:ea typeface="Calibri" panose="020F0502020204030204" pitchFamily="34" charset="0"/>
                <a:cs typeface="Open Sans Hebrew" panose="00000500000000000000" pitchFamily="2" charset="-79"/>
              </a:rPr>
              <a:t>אנא כתבי בקצרה הסבר לכל תוכן שבחרת להכניס ללוז של היום עיון, כמה זמן הוא עשוי לקחת, מה המטרה, מי מעביר והאם ישנה עלות.</a:t>
            </a:r>
            <a:endParaRPr lang="en-US" sz="2500" i="1" dirty="0">
              <a:latin typeface="Open Sans Hebrew" panose="00000500000000000000" pitchFamily="2" charset="-79"/>
              <a:ea typeface="Calibri" panose="020F0502020204030204" pitchFamily="34" charset="0"/>
              <a:cs typeface="Open Sans Hebrew" panose="00000500000000000000" pitchFamily="2" charset="-79"/>
            </a:endParaRPr>
          </a:p>
        </p:txBody>
      </p:sp>
    </p:spTree>
    <p:extLst>
      <p:ext uri="{BB962C8B-B14F-4D97-AF65-F5344CB8AC3E}">
        <p14:creationId xmlns:p14="http://schemas.microsoft.com/office/powerpoint/2010/main" val="328586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12"/>
          <p:cNvSpPr/>
          <p:nvPr/>
        </p:nvSpPr>
        <p:spPr>
          <a:xfrm>
            <a:off x="11337721" y="8277783"/>
            <a:ext cx="1651635" cy="710565"/>
          </a:xfrm>
          <a:custGeom>
            <a:avLst/>
            <a:gdLst/>
            <a:ahLst/>
            <a:cxnLst/>
            <a:rect l="0" t="0" r="0" b="0"/>
            <a:pathLst>
              <a:path w="120000" h="120000" extrusionOk="0">
                <a:moveTo>
                  <a:pt x="0" y="119946"/>
                </a:moveTo>
                <a:lnTo>
                  <a:pt x="119996" y="119946"/>
                </a:lnTo>
                <a:lnTo>
                  <a:pt x="119996" y="0"/>
                </a:lnTo>
                <a:lnTo>
                  <a:pt x="0" y="0"/>
                </a:lnTo>
                <a:lnTo>
                  <a:pt x="0" y="119946"/>
                </a:lnTo>
                <a:close/>
              </a:path>
            </a:pathLst>
          </a:custGeom>
          <a:solidFill>
            <a:srgbClr val="5AE6DC"/>
          </a:solidFill>
          <a:ln>
            <a:noFill/>
          </a:ln>
        </p:spPr>
        <p:txBody>
          <a:bodyPr spcFirstLastPara="1" wrap="square" lIns="0" tIns="0" rIns="0" bIns="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pic>
        <p:nvPicPr>
          <p:cNvPr id="3" name="תמונה 2">
            <a:extLst>
              <a:ext uri="{FF2B5EF4-FFF2-40B4-BE49-F238E27FC236}">
                <a16:creationId xmlns:a16="http://schemas.microsoft.com/office/drawing/2014/main" xmlns="" id="{37801ECC-33AD-42C6-9635-26F561DD6421}"/>
              </a:ext>
            </a:extLst>
          </p:cNvPr>
          <p:cNvPicPr>
            <a:picLocks noChangeAspect="1"/>
          </p:cNvPicPr>
          <p:nvPr/>
        </p:nvPicPr>
        <p:blipFill>
          <a:blip r:embed="rId3"/>
          <a:stretch>
            <a:fillRect/>
          </a:stretch>
        </p:blipFill>
        <p:spPr>
          <a:xfrm>
            <a:off x="10866634" y="420711"/>
            <a:ext cx="1833938" cy="1315324"/>
          </a:xfrm>
          <a:prstGeom prst="rect">
            <a:avLst/>
          </a:prstGeom>
        </p:spPr>
      </p:pic>
      <p:sp>
        <p:nvSpPr>
          <p:cNvPr id="4" name="TextBox 3">
            <a:extLst>
              <a:ext uri="{FF2B5EF4-FFF2-40B4-BE49-F238E27FC236}">
                <a16:creationId xmlns:a16="http://schemas.microsoft.com/office/drawing/2014/main" xmlns="" id="{69166706-DD54-4F6B-8CBB-4D6CD602AE3A}"/>
              </a:ext>
            </a:extLst>
          </p:cNvPr>
          <p:cNvSpPr txBox="1"/>
          <p:nvPr/>
        </p:nvSpPr>
        <p:spPr>
          <a:xfrm>
            <a:off x="2288173" y="420711"/>
            <a:ext cx="8309113" cy="769441"/>
          </a:xfrm>
          <a:prstGeom prst="rect">
            <a:avLst/>
          </a:prstGeom>
          <a:noFill/>
        </p:spPr>
        <p:txBody>
          <a:bodyPr wrap="square" rtlCol="1">
            <a:spAutoFit/>
          </a:bodyPr>
          <a:lstStyle/>
          <a:p>
            <a:pPr algn="ctr"/>
            <a:r>
              <a:rPr lang="he-IL" sz="4400" dirty="0">
                <a:latin typeface="Open Sans Hebrew" panose="00000500000000000000" pitchFamily="2" charset="-79"/>
                <a:cs typeface="Open Sans Hebrew" panose="00000500000000000000" pitchFamily="2" charset="-79"/>
              </a:rPr>
              <a:t>דוגמא </a:t>
            </a:r>
            <a:r>
              <a:rPr lang="he-IL" sz="4400" dirty="0" smtClean="0">
                <a:latin typeface="Open Sans Hebrew" panose="00000500000000000000" pitchFamily="2" charset="-79"/>
                <a:cs typeface="Open Sans Hebrew" panose="00000500000000000000" pitchFamily="2" charset="-79"/>
              </a:rPr>
              <a:t>נוספת</a:t>
            </a:r>
            <a:endParaRPr lang="he-IL" sz="4400" dirty="0">
              <a:latin typeface="Open Sans Hebrew" panose="00000500000000000000" pitchFamily="2" charset="-79"/>
              <a:cs typeface="Open Sans Hebrew" panose="00000500000000000000" pitchFamily="2" charset="-79"/>
            </a:endParaRPr>
          </a:p>
        </p:txBody>
      </p:sp>
      <p:sp>
        <p:nvSpPr>
          <p:cNvPr id="5" name="TextBox 4">
            <a:extLst>
              <a:ext uri="{FF2B5EF4-FFF2-40B4-BE49-F238E27FC236}">
                <a16:creationId xmlns:a16="http://schemas.microsoft.com/office/drawing/2014/main" xmlns="" id="{F57BD122-A719-4CEB-A26B-50FAD4D67260}"/>
              </a:ext>
            </a:extLst>
          </p:cNvPr>
          <p:cNvSpPr txBox="1"/>
          <p:nvPr/>
        </p:nvSpPr>
        <p:spPr>
          <a:xfrm>
            <a:off x="1145678" y="1415995"/>
            <a:ext cx="9720956" cy="1015663"/>
          </a:xfrm>
          <a:prstGeom prst="rect">
            <a:avLst/>
          </a:prstGeom>
          <a:noFill/>
        </p:spPr>
        <p:txBody>
          <a:bodyPr wrap="square" rtlCol="1">
            <a:spAutoFit/>
          </a:bodyPr>
          <a:lstStyle/>
          <a:p>
            <a:pPr algn="ctr"/>
            <a:r>
              <a:rPr lang="he-IL" sz="3000" b="1" dirty="0">
                <a:latin typeface="Open Sans Hebrew" panose="00000500000000000000" pitchFamily="2" charset="-79"/>
                <a:cs typeface="Open Sans Hebrew" panose="00000500000000000000" pitchFamily="2" charset="-79"/>
              </a:rPr>
              <a:t>לפניכם משימה שניתנה טרם ראיון לתפקיד מנהלת במלגה אצלנו במחלקה (תפקיד עבורו מקבלים מלגה גבוהה)</a:t>
            </a:r>
          </a:p>
        </p:txBody>
      </p:sp>
      <p:sp>
        <p:nvSpPr>
          <p:cNvPr id="6" name="TextBox 5">
            <a:extLst>
              <a:ext uri="{FF2B5EF4-FFF2-40B4-BE49-F238E27FC236}">
                <a16:creationId xmlns:a16="http://schemas.microsoft.com/office/drawing/2014/main" xmlns="" id="{2CA1FEE0-41A7-4861-9FDB-CA3291859A35}"/>
              </a:ext>
            </a:extLst>
          </p:cNvPr>
          <p:cNvSpPr txBox="1"/>
          <p:nvPr/>
        </p:nvSpPr>
        <p:spPr>
          <a:xfrm>
            <a:off x="1627254" y="2743200"/>
            <a:ext cx="9630953" cy="6541984"/>
          </a:xfrm>
          <a:prstGeom prst="rect">
            <a:avLst/>
          </a:prstGeom>
          <a:noFill/>
        </p:spPr>
        <p:txBody>
          <a:bodyPr wrap="square" rtlCol="1">
            <a:spAutoFit/>
          </a:bodyPr>
          <a:lstStyle/>
          <a:p>
            <a:pPr algn="r" rtl="1">
              <a:lnSpc>
                <a:spcPct val="107000"/>
              </a:lnSpc>
              <a:spcAft>
                <a:spcPts val="800"/>
              </a:spcAft>
            </a:pPr>
            <a:r>
              <a:rPr lang="he-IL" sz="2200" b="1" dirty="0">
                <a:latin typeface="Calibri" panose="020F0502020204030204" pitchFamily="34" charset="0"/>
                <a:ea typeface="Calibri" panose="020F0502020204030204" pitchFamily="34" charset="0"/>
                <a:cs typeface="Open Sans Hebrew Condensed"/>
              </a:rPr>
              <a:t>משימה 2- סדר משימות- לרשותך עד 5 דקות לביצוע המשימה</a:t>
            </a:r>
            <a:endParaRPr lang="en-US" sz="2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200" dirty="0">
                <a:latin typeface="Calibri" panose="020F0502020204030204" pitchFamily="34" charset="0"/>
                <a:ea typeface="Calibri" panose="020F0502020204030204" pitchFamily="34" charset="0"/>
                <a:cs typeface="Open Sans Hebrew Condensed"/>
              </a:rPr>
              <a:t>המשימה- לפניך רשימת מטלות אשר נגזרת מתפקיד מנהלת הפרויקט, משימתך הינה לדרג את המשימות </a:t>
            </a:r>
            <a:r>
              <a:rPr lang="he-IL" sz="2200" dirty="0" err="1">
                <a:latin typeface="Calibri" panose="020F0502020204030204" pitchFamily="34" charset="0"/>
                <a:ea typeface="Calibri" panose="020F0502020204030204" pitchFamily="34" charset="0"/>
                <a:cs typeface="Open Sans Hebrew Condensed"/>
              </a:rPr>
              <a:t>ולתעדף</a:t>
            </a:r>
            <a:r>
              <a:rPr lang="he-IL" sz="2200" dirty="0">
                <a:latin typeface="Calibri" panose="020F0502020204030204" pitchFamily="34" charset="0"/>
                <a:ea typeface="Calibri" panose="020F0502020204030204" pitchFamily="34" charset="0"/>
                <a:cs typeface="Open Sans Hebrew Condensed"/>
              </a:rPr>
              <a:t> אותן כאשר מה שדרגת במספר </a:t>
            </a:r>
            <a:r>
              <a:rPr lang="he-IL" sz="2200" u="sng" dirty="0">
                <a:latin typeface="Calibri" panose="020F0502020204030204" pitchFamily="34" charset="0"/>
                <a:ea typeface="Calibri" panose="020F0502020204030204" pitchFamily="34" charset="0"/>
                <a:cs typeface="Open Sans Hebrew Condensed"/>
              </a:rPr>
              <a:t>1 הינה הדחופה ביותר וה10 הינה הכי פחות דחופה.</a:t>
            </a:r>
            <a:endParaRPr lang="en-US" sz="2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200" dirty="0">
                <a:latin typeface="Calibri" panose="020F0502020204030204" pitchFamily="34" charset="0"/>
                <a:ea typeface="Calibri" panose="020F0502020204030204" pitchFamily="34" charset="0"/>
                <a:cs typeface="Open Sans Hebrew Condensed"/>
              </a:rPr>
              <a:t>רשימת משימות- </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הכנת טבלה עם נתוני כל המשתתפים </a:t>
            </a:r>
            <a:r>
              <a:rPr lang="he-IL" sz="2200" dirty="0" err="1">
                <a:latin typeface="Calibri" panose="020F0502020204030204" pitchFamily="34" charset="0"/>
                <a:ea typeface="Calibri" panose="020F0502020204030204" pitchFamily="34" charset="0"/>
                <a:cs typeface="Open Sans Hebrew Condensed"/>
              </a:rPr>
              <a:t>בפרוייקט</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תזכורת לרכזים להכין דוח סיכום חודשי (עוד יומיים נגמר החודש)</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שיחה עם בן משפחה של אזרחית שמאוד לא מרוצה מהרכז ומהסטודנטית ומעוניין שהסטודנטית תצא מהבית של אמו עוד היום.</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סטודנטית ואזרחית שעושות </a:t>
            </a:r>
            <a:r>
              <a:rPr lang="he-IL" sz="2200" dirty="0" err="1">
                <a:latin typeface="Calibri" panose="020F0502020204030204" pitchFamily="34" charset="0"/>
                <a:ea typeface="Calibri" panose="020F0502020204030204" pitchFamily="34" charset="0"/>
                <a:cs typeface="Open Sans Hebrew Condensed"/>
              </a:rPr>
              <a:t>פרוייקט</a:t>
            </a:r>
            <a:r>
              <a:rPr lang="he-IL" sz="2200" dirty="0">
                <a:latin typeface="Calibri" panose="020F0502020204030204" pitchFamily="34" charset="0"/>
                <a:ea typeface="Calibri" panose="020F0502020204030204" pitchFamily="34" charset="0"/>
                <a:cs typeface="Open Sans Hebrew Condensed"/>
              </a:rPr>
              <a:t> מדהים ומכינות ביחד ספר. כאשר הסטודנטית עוזרת לאזרחית לכתוב- מעוניינות לפגוש את המנהלת ולחשוב כיצד ניתן להוציא לפועל את הספר.</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בניית יום הכשרה שני לסטודנטים (אשר מתקיים עוד שבועיים)</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נדרשת להעביר רשימה של </a:t>
            </a:r>
            <a:r>
              <a:rPr lang="he-IL" sz="2200" dirty="0" err="1">
                <a:latin typeface="Calibri" panose="020F0502020204030204" pitchFamily="34" charset="0"/>
                <a:ea typeface="Calibri" panose="020F0502020204030204" pitchFamily="34" charset="0"/>
                <a:cs typeface="Open Sans Hebrew Condensed"/>
              </a:rPr>
              <a:t>הביקורי</a:t>
            </a:r>
            <a:r>
              <a:rPr lang="he-IL" sz="2200" dirty="0">
                <a:latin typeface="Calibri" panose="020F0502020204030204" pitchFamily="34" charset="0"/>
                <a:ea typeface="Calibri" panose="020F0502020204030204" pitchFamily="34" charset="0"/>
                <a:cs typeface="Open Sans Hebrew Condensed"/>
              </a:rPr>
              <a:t> בית שנעשו החודש בקרב הרכזים.</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יש זוג על סף פירוק, הרכזת מבקשת לדבר </a:t>
            </a:r>
            <a:r>
              <a:rPr lang="he-IL" sz="2200" dirty="0" err="1">
                <a:latin typeface="Calibri" panose="020F0502020204030204" pitchFamily="34" charset="0"/>
                <a:ea typeface="Calibri" panose="020F0502020204030204" pitchFamily="34" charset="0"/>
                <a:cs typeface="Open Sans Hebrew Condensed"/>
              </a:rPr>
              <a:t>איתך</a:t>
            </a:r>
            <a:r>
              <a:rPr lang="he-IL" sz="2200" dirty="0">
                <a:latin typeface="Calibri" panose="020F0502020204030204" pitchFamily="34" charset="0"/>
                <a:ea typeface="Calibri" panose="020F0502020204030204" pitchFamily="34" charset="0"/>
                <a:cs typeface="Open Sans Hebrew Condensed"/>
              </a:rPr>
              <a:t> ולשמוע בעצתך איך אפשר לעזור לזוג.</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בדיקת השעות במערכת </a:t>
            </a:r>
            <a:r>
              <a:rPr lang="he-IL" sz="2200" dirty="0" err="1">
                <a:latin typeface="Calibri" panose="020F0502020204030204" pitchFamily="34" charset="0"/>
                <a:ea typeface="Calibri" panose="020F0502020204030204" pitchFamily="34" charset="0"/>
                <a:cs typeface="Open Sans Hebrew Condensed"/>
              </a:rPr>
              <a:t>דיוח</a:t>
            </a:r>
            <a:r>
              <a:rPr lang="he-IL" sz="2200" dirty="0">
                <a:latin typeface="Calibri" panose="020F0502020204030204" pitchFamily="34" charset="0"/>
                <a:ea typeface="Calibri" panose="020F0502020204030204" pitchFamily="34" charset="0"/>
                <a:cs typeface="Open Sans Hebrew Condensed"/>
              </a:rPr>
              <a:t> שעות, שכל הרכזים אישרו את השעות במערכת דיווח שעות (יומיים לקראת סוף החודש)</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he-IL" sz="2200" dirty="0">
                <a:latin typeface="Calibri" panose="020F0502020204030204" pitchFamily="34" charset="0"/>
                <a:ea typeface="Calibri" panose="020F0502020204030204" pitchFamily="34" charset="0"/>
                <a:cs typeface="Open Sans Hebrew Condensed"/>
              </a:rPr>
              <a:t>אחת הרכזות רוצה לארגן מפגש נשים לכל האזרחיות והסטודנטיות שלה וצריכה עזרה לוגיסטית ממך.</a:t>
            </a:r>
            <a:endParaRPr lang="en-US"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2200" dirty="0">
                <a:latin typeface="Calibri" panose="020F0502020204030204" pitchFamily="34" charset="0"/>
                <a:ea typeface="Calibri" panose="020F0502020204030204" pitchFamily="34" charset="0"/>
                <a:cs typeface="Open Sans Hebrew Condensed"/>
              </a:rPr>
              <a:t>יש לך מבחן בעוד כמה ימים שאת צריכה להתכונן אליו.</a:t>
            </a:r>
            <a:endParaRPr lang="en-US" sz="2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026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649</Words>
  <Application>Microsoft Office PowerPoint</Application>
  <PresentationFormat>מותאם אישית</PresentationFormat>
  <Paragraphs>92</Paragraphs>
  <Slides>10</Slides>
  <Notes>6</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10</vt:i4>
      </vt:variant>
    </vt:vector>
  </HeadingPairs>
  <TitlesOfParts>
    <vt:vector size="15" baseType="lpstr">
      <vt:lpstr>Arial</vt:lpstr>
      <vt:lpstr>Open Sans Hebrew</vt:lpstr>
      <vt:lpstr>Open Sans Hebrew Condensed</vt:lpstr>
      <vt:lpstr>Calibri</vt:lpstr>
      <vt:lpstr>Office Theme</vt:lpstr>
      <vt:lpstr>מצגת של PowerPoint</vt:lpstr>
      <vt:lpstr>מצגת של PowerPoint</vt:lpstr>
      <vt:lpstr>מצגת של PowerPoint</vt:lpstr>
      <vt:lpstr>מצגת של PowerPoint</vt:lpstr>
      <vt:lpstr>מצגת של PowerPoint</vt:lpstr>
      <vt:lpstr>ראיון טלפוני - בחינה הדדית   כגורם מסנן החוסך זמן ומועמדים לא רלוונטיים</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ayu</dc:creator>
  <cp:lastModifiedBy>Shani</cp:lastModifiedBy>
  <cp:revision>23</cp:revision>
  <dcterms:modified xsi:type="dcterms:W3CDTF">2018-08-07T15:16:13Z</dcterms:modified>
</cp:coreProperties>
</file>