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3"/>
  </p:notesMasterIdLst>
  <p:sldIdLst>
    <p:sldId id="329" r:id="rId2"/>
    <p:sldId id="256" r:id="rId3"/>
    <p:sldId id="330" r:id="rId4"/>
    <p:sldId id="346" r:id="rId5"/>
    <p:sldId id="333" r:id="rId6"/>
    <p:sldId id="349" r:id="rId7"/>
    <p:sldId id="332" r:id="rId8"/>
    <p:sldId id="350" r:id="rId9"/>
    <p:sldId id="334" r:id="rId10"/>
    <p:sldId id="337" r:id="rId11"/>
    <p:sldId id="338" r:id="rId12"/>
    <p:sldId id="339" r:id="rId13"/>
    <p:sldId id="351" r:id="rId14"/>
    <p:sldId id="335" r:id="rId15"/>
    <p:sldId id="336" r:id="rId16"/>
    <p:sldId id="343" r:id="rId17"/>
    <p:sldId id="341" r:id="rId18"/>
    <p:sldId id="342" r:id="rId19"/>
    <p:sldId id="344" r:id="rId20"/>
    <p:sldId id="345" r:id="rId21"/>
    <p:sldId id="347" r:id="rId22"/>
    <p:sldId id="352" r:id="rId23"/>
    <p:sldId id="353" r:id="rId24"/>
    <p:sldId id="355" r:id="rId25"/>
    <p:sldId id="358" r:id="rId26"/>
    <p:sldId id="357" r:id="rId27"/>
    <p:sldId id="359" r:id="rId28"/>
    <p:sldId id="360" r:id="rId29"/>
    <p:sldId id="361" r:id="rId30"/>
    <p:sldId id="354" r:id="rId31"/>
    <p:sldId id="34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74471" autoAdjust="0"/>
  </p:normalViewPr>
  <p:slideViewPr>
    <p:cSldViewPr snapToGrid="0">
      <p:cViewPr varScale="1">
        <p:scale>
          <a:sx n="50" d="100"/>
          <a:sy n="50" d="100"/>
        </p:scale>
        <p:origin x="1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C0-4DED-9ABD-4C38F1AB491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C0-4DED-9ABD-4C38F1AB491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C0-4DED-9ABD-4C38F1AB4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א
יעדים ותכניות כתובים</c:v>
                </c:pt>
                <c:pt idx="1">
                  <c:v>ב
יעדים ותכניות בע"פ</c:v>
                </c:pt>
                <c:pt idx="2">
                  <c:v>ג
ללא יעדים ותכניות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0.03</c:v>
                </c:pt>
                <c:pt idx="1">
                  <c:v>0.13</c:v>
                </c:pt>
                <c:pt idx="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0-4DED-9ABD-4C38F1AB49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6742400"/>
        <c:axId val="96761728"/>
      </c:barChart>
      <c:catAx>
        <c:axId val="9674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6761728"/>
        <c:crosses val="autoZero"/>
        <c:auto val="1"/>
        <c:lblAlgn val="ctr"/>
        <c:lblOffset val="100"/>
        <c:noMultiLvlLbl val="0"/>
      </c:catAx>
      <c:valAx>
        <c:axId val="96761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674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59A7B6-C2B0-43B5-8C8D-305ADF4A4CA2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4B28396-3842-4F51-A95D-B63DEBDB14F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579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לתת להם לדבר על זה שלא היה שום תשתית, כן הייתה תשתית, לתת להם ללכלך על הקודמים עליהם בתפקיד.</a:t>
            </a:r>
          </a:p>
          <a:p>
            <a:pPr marL="0" indent="0">
              <a:buNone/>
            </a:pPr>
            <a:r>
              <a:rPr lang="he-IL" dirty="0"/>
              <a:t>ולהסביר להם שזה בדיוק מה שיעשו עליהם אם הם לא יפעלו אחרת </a:t>
            </a:r>
            <a:r>
              <a:rPr lang="he-IL" dirty="0">
                <a:sym typeface="Wingdings" panose="05000000000000000000" pitchFamily="2" charset="2"/>
              </a:rPr>
              <a:t>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"נכנסתי לאגודה שבורה. הייתי צריך להתחיל </a:t>
            </a:r>
            <a:r>
              <a:rPr lang="he-IL" dirty="0" err="1"/>
              <a:t>הכל</a:t>
            </a:r>
            <a:r>
              <a:rPr lang="he-IL" dirty="0"/>
              <a:t> מאפס"</a:t>
            </a:r>
          </a:p>
          <a:p>
            <a:pPr marL="0" indent="0">
              <a:buNone/>
            </a:pPr>
            <a:r>
              <a:rPr lang="he-IL" dirty="0"/>
              <a:t>"הייתי צריך להיכנס ולהתחיל </a:t>
            </a:r>
            <a:r>
              <a:rPr lang="he-IL" dirty="0" err="1"/>
              <a:t>הכל</a:t>
            </a:r>
            <a:r>
              <a:rPr lang="he-IL" dirty="0"/>
              <a:t> מההתחלה"</a:t>
            </a:r>
          </a:p>
          <a:p>
            <a:pPr marL="0" indent="0">
              <a:buNone/>
            </a:pPr>
            <a:r>
              <a:rPr lang="he-IL" dirty="0"/>
              <a:t>"האגודה שלפני לא הייתה רצינית. אני צריך לעשות סדר"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8396-3842-4F51-A95D-B63DEBDB14F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577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מיה</a:t>
            </a:r>
            <a:endParaRPr lang="en-US" dirty="0"/>
          </a:p>
          <a:p>
            <a:endParaRPr lang="he-IL" dirty="0"/>
          </a:p>
          <a:p>
            <a:r>
              <a:rPr lang="he-IL" dirty="0"/>
              <a:t>הרווארד</a:t>
            </a:r>
            <a:r>
              <a:rPr lang="he-IL" baseline="0" dirty="0"/>
              <a:t> 1979, בוגרי תכנית ה-</a:t>
            </a:r>
            <a:r>
              <a:rPr lang="en-US" baseline="0" dirty="0"/>
              <a:t>MBA</a:t>
            </a:r>
            <a:r>
              <a:rPr lang="he-IL" baseline="0" dirty="0"/>
              <a:t>. בחינת הצבת יעדים ורמות שכר עשר שנים בהמשך</a:t>
            </a:r>
          </a:p>
          <a:p>
            <a:pPr>
              <a:lnSpc>
                <a:spcPct val="150000"/>
              </a:lnSpc>
            </a:pPr>
            <a:r>
              <a:rPr lang="he-IL" sz="1200" b="1" dirty="0"/>
              <a:t>כעבור 10 שנים נסקרו רמות השכר של בוגרי התכנית: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dirty="0"/>
              <a:t>האנשים בקבוצה ב</a:t>
            </a:r>
            <a:r>
              <a:rPr lang="en-US" sz="1200" dirty="0"/>
              <a:t>'</a:t>
            </a:r>
            <a:r>
              <a:rPr lang="he-IL" sz="1200" dirty="0"/>
              <a:t> הרוויחו כפול מהאנשים בקבוצה ג</a:t>
            </a:r>
            <a:r>
              <a:rPr lang="en-US" sz="1200" dirty="0"/>
              <a:t>'</a:t>
            </a:r>
            <a:endParaRPr lang="he-IL" sz="1200" dirty="0"/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200" dirty="0"/>
              <a:t>האנשים בקבוצה א</a:t>
            </a:r>
            <a:r>
              <a:rPr lang="en-US" sz="1200" dirty="0"/>
              <a:t>'</a:t>
            </a:r>
            <a:r>
              <a:rPr lang="he-IL" sz="1200" dirty="0"/>
              <a:t> הרוויחו פי 10 מהאנשים בשתי הקבוצות האחרות</a:t>
            </a:r>
          </a:p>
          <a:p>
            <a:pPr>
              <a:lnSpc>
                <a:spcPct val="150000"/>
              </a:lnSpc>
            </a:pPr>
            <a:endParaRPr lang="he-IL" sz="1200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A5DA-C5ED-44F3-9F1E-A86BC8758A12}" type="slidenum">
              <a:rPr lang="he-IL" smtClean="0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0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0254-1F92-41DB-B5FD-2F544B96DCF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964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0254-1F92-41DB-B5FD-2F544B96DCF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478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8396-3842-4F51-A95D-B63DEBDB14FD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173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646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64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77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666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658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196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49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4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92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056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71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D42F-ECCF-4052-9B8F-4AAFA842250A}" type="datetimeFigureOut">
              <a:rPr lang="he-IL" smtClean="0"/>
              <a:t>י"ח/אב/תשע"ז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7C26-D42D-4080-807C-A51B9FDE86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36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iki.sheatufim.org.il/%D7%9E%D7%99%D7%95%D7%97%D7%93:%D7%97%D7%99%D7%A4%D7%95%D7%A9?search=%D7%A0%D7%99%D7%94%D7%95%D7%9C+%D7%A2%D7%95%D7%91%D7%93%D7%99%D7%9D&amp;fulltext=%EE%A4%A6&amp;ns0=1&amp;searchToken=f0o1y738f1yp6o3sijux1lv3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5180" y="1"/>
            <a:ext cx="10451343" cy="6971268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787400" y="1387730"/>
            <a:ext cx="4749780" cy="38700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מה מצאת כשנכנסת לאגודה?</a:t>
            </a:r>
          </a:p>
        </p:txBody>
      </p:sp>
    </p:spTree>
    <p:extLst>
      <p:ext uri="{BB962C8B-B14F-4D97-AF65-F5344CB8AC3E}">
        <p14:creationId xmlns:p14="http://schemas.microsoft.com/office/powerpoint/2010/main" val="27315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phalt, aspiration,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0"/>
            <a:ext cx="1028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5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עקרונות לניסוח חזון</a:t>
            </a:r>
          </a:p>
        </p:txBody>
      </p:sp>
      <p:sp>
        <p:nvSpPr>
          <p:cNvPr id="5" name="מלבן 4"/>
          <p:cNvSpPr/>
          <p:nvPr/>
        </p:nvSpPr>
        <p:spPr>
          <a:xfrm>
            <a:off x="438160" y="1354634"/>
            <a:ext cx="8267701" cy="4893647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משפט. גג פסקה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החזון מייצג אמירה ברורה ורבת עוצמה על מה שיכול וצריך להיות בעתיד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החזון צריך לפנות לאגודה, לסטודנטים, למוסד ולהבהיר לכולם את הסיבה לקיומו ואת המניע לפעולות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רותם לעשייה- לקרוא אותו ולהיטען באנרגיה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ריאלי- טיפה מעבר לאופק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אין החזון מגדיר מה הארגון </a:t>
            </a: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עושה </a:t>
            </a:r>
            <a:r>
              <a:rPr lang="he-IL" sz="2400" b="1" u="sng" dirty="0">
                <a:latin typeface="Alef" panose="00000500000000000000" pitchFamily="2" charset="-79"/>
                <a:cs typeface="Alef" panose="00000500000000000000" pitchFamily="2" charset="-79"/>
              </a:rPr>
              <a:t>אלא מה מניע אותו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ולאן</a:t>
            </a:r>
            <a:r>
              <a:rPr lang="he-IL" sz="2400" b="1" u="sng" dirty="0">
                <a:latin typeface="Alef" panose="00000500000000000000" pitchFamily="2" charset="-79"/>
                <a:cs typeface="Alef" panose="00000500000000000000" pitchFamily="2" charset="-79"/>
              </a:rPr>
              <a:t> הוא שואף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ממוקד וברור- תמציתי, עם אמירה ברורה, קל להעברה ומתקשר מסר גם למי שלא בתוך התהליך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מן החזון </a:t>
            </a:r>
            <a:r>
              <a:rPr lang="he-IL" sz="2400" b="1" u="sng" dirty="0">
                <a:latin typeface="Alef" panose="00000500000000000000" pitchFamily="2" charset="-79"/>
                <a:cs typeface="Alef" panose="00000500000000000000" pitchFamily="2" charset="-79"/>
              </a:rPr>
              <a:t>תיגזר תוכנית העבודה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השנתית הכוללת את מטרות האגודה, את יעדיה ואת תקציבה השנתי.</a:t>
            </a:r>
          </a:p>
        </p:txBody>
      </p:sp>
    </p:spTree>
    <p:extLst>
      <p:ext uri="{BB962C8B-B14F-4D97-AF65-F5344CB8AC3E}">
        <p14:creationId xmlns:p14="http://schemas.microsoft.com/office/powerpoint/2010/main" val="18742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sphalt, aspiration,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0"/>
            <a:ext cx="1028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5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דוגמא לחזון</a:t>
            </a:r>
          </a:p>
        </p:txBody>
      </p:sp>
      <p:sp>
        <p:nvSpPr>
          <p:cNvPr id="5" name="מלבן 4"/>
          <p:cNvSpPr/>
          <p:nvPr/>
        </p:nvSpPr>
        <p:spPr>
          <a:xfrm>
            <a:off x="393700" y="1659285"/>
            <a:ext cx="7950200" cy="3539430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anchor="ctr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אגודת הסטודנטים תהווה בית לכל סטודנט במוסד. </a:t>
            </a:r>
          </a:p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תעניק לו מענה בנושאים היומיומיים שמעסיקים אותו, תהיה מקום בו הוא יכול להשמיע את דעתו ולהציע את יוזמותיו.</a:t>
            </a:r>
          </a:p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האגודה תתנהל בשקיפות, במחויבות ואחריות לכלל הסטודנטים.</a:t>
            </a:r>
            <a:endParaRPr lang="he-IL" sz="4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29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ution, sign, slipp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5499" cy="69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46150" y="2399902"/>
            <a:ext cx="7886700" cy="2187575"/>
          </a:xfrm>
          <a:solidFill>
            <a:schemeClr val="bg1">
              <a:lumMod val="85000"/>
              <a:alpha val="68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dirty="0">
                <a:latin typeface="Alef" panose="00000500000000000000" pitchFamily="2" charset="-79"/>
                <a:cs typeface="Alef" panose="00000500000000000000" pitchFamily="2" charset="-79"/>
              </a:rPr>
              <a:t>הגדרה רחבה מידי</a:t>
            </a:r>
          </a:p>
          <a:p>
            <a:pPr marL="0" indent="0" algn="ctr">
              <a:buNone/>
            </a:pPr>
            <a:r>
              <a:rPr lang="he-IL" sz="6000" dirty="0">
                <a:latin typeface="Alef" panose="00000500000000000000" pitchFamily="2" charset="-79"/>
                <a:cs typeface="Alef" panose="00000500000000000000" pitchFamily="2" charset="-79"/>
              </a:rPr>
              <a:t>הגדרה צרה מידי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C00000">
              <a:alpha val="79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ממה להיזהר?</a:t>
            </a:r>
          </a:p>
        </p:txBody>
      </p:sp>
    </p:spTree>
    <p:extLst>
      <p:ext uri="{BB962C8B-B14F-4D97-AF65-F5344CB8AC3E}">
        <p14:creationId xmlns:p14="http://schemas.microsoft.com/office/powerpoint/2010/main" val="193208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rt Pin in the Middle of D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50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0" y="3023268"/>
            <a:ext cx="9143980" cy="811464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מטרות ויעדים</a:t>
            </a:r>
          </a:p>
        </p:txBody>
      </p:sp>
    </p:spTree>
    <p:extLst>
      <p:ext uri="{BB962C8B-B14F-4D97-AF65-F5344CB8AC3E}">
        <p14:creationId xmlns:p14="http://schemas.microsoft.com/office/powerpoint/2010/main" val="308114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rt Pin in the Middle of D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הגדרת מטרות ויעדים</a:t>
            </a:r>
          </a:p>
        </p:txBody>
      </p:sp>
      <p:sp>
        <p:nvSpPr>
          <p:cNvPr id="5" name="מלבן 4"/>
          <p:cNvSpPr/>
          <p:nvPr/>
        </p:nvSpPr>
        <p:spPr>
          <a:xfrm>
            <a:off x="395827" y="2127935"/>
            <a:ext cx="8352367" cy="304698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מטרה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= הישג נשאף, המקדם את האגודה/המדור למימוש החזון</a:t>
            </a:r>
          </a:p>
          <a:p>
            <a:pPr algn="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יעד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= תוצאה ספציפית, מדויקת, מדידה, מציאותית וברת יישום, המתארת בפועל את הדרך להגיע למטרה הרצויה</a:t>
            </a:r>
          </a:p>
        </p:txBody>
      </p:sp>
    </p:spTree>
    <p:extLst>
      <p:ext uri="{BB962C8B-B14F-4D97-AF65-F5344CB8AC3E}">
        <p14:creationId xmlns:p14="http://schemas.microsoft.com/office/powerpoint/2010/main" val="36114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rt Pin in the Middle of D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50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הגדרת מטרות</a:t>
            </a:r>
          </a:p>
        </p:txBody>
      </p:sp>
      <p:sp>
        <p:nvSpPr>
          <p:cNvPr id="6" name="מלבן 5"/>
          <p:cNvSpPr/>
          <p:nvPr/>
        </p:nvSpPr>
        <p:spPr>
          <a:xfrm>
            <a:off x="281516" y="1427287"/>
            <a:ext cx="8506884" cy="452431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מטרות, בשונה מן החזון,  לא יכללו ערכים אלא </a:t>
            </a:r>
            <a:r>
              <a:rPr lang="he-IL" sz="3200" b="1" u="sng" dirty="0">
                <a:latin typeface="Alef" panose="00000500000000000000" pitchFamily="2" charset="-79"/>
                <a:cs typeface="Alef" panose="00000500000000000000" pitchFamily="2" charset="-79"/>
              </a:rPr>
              <a:t>יגדירו באופן ממוקד יותר מן החזון מה תכלית הארגון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ומה הוא מנסה </a:t>
            </a:r>
            <a:r>
              <a:rPr lang="he-IL" sz="3200" b="1" u="sng" dirty="0">
                <a:latin typeface="Alef" panose="00000500000000000000" pitchFamily="2" charset="-79"/>
                <a:cs typeface="Alef" panose="00000500000000000000" pitchFamily="2" charset="-79"/>
              </a:rPr>
              <a:t>להשיג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המטרה תנוסח לרוב באמצעות </a:t>
            </a:r>
            <a:r>
              <a:rPr lang="he-IL" sz="3200" b="1" u="sng" dirty="0">
                <a:latin typeface="Alef" panose="00000500000000000000" pitchFamily="2" charset="-79"/>
                <a:cs typeface="Alef" panose="00000500000000000000" pitchFamily="2" charset="-79"/>
              </a:rPr>
              <a:t>משפט אחד או שניים כלליים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אשר יבטאו מצב אליו שואף מדור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בדומה לחזון </a:t>
            </a:r>
            <a:r>
              <a:rPr lang="he-IL" sz="3200" b="1" u="sng" dirty="0">
                <a:latin typeface="Alef" panose="00000500000000000000" pitchFamily="2" charset="-79"/>
                <a:cs typeface="Alef" panose="00000500000000000000" pitchFamily="2" charset="-79"/>
              </a:rPr>
              <a:t>גם מטרה קשה למדוד ולכמת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. עם זאת, חזון לרוב אינו משתנה, בעוד </a:t>
            </a:r>
            <a:r>
              <a:rPr lang="he-IL" sz="3200" b="1" u="sng" dirty="0">
                <a:latin typeface="Alef" panose="00000500000000000000" pitchFamily="2" charset="-79"/>
                <a:cs typeface="Alef" panose="00000500000000000000" pitchFamily="2" charset="-79"/>
              </a:rPr>
              <a:t>מטרות הן דינמיות ויותאמו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מדי שנה על-פי צרכי האגודה/המדור המשתנים. </a:t>
            </a:r>
          </a:p>
        </p:txBody>
      </p:sp>
    </p:spTree>
    <p:extLst>
      <p:ext uri="{BB962C8B-B14F-4D97-AF65-F5344CB8AC3E}">
        <p14:creationId xmlns:p14="http://schemas.microsoft.com/office/powerpoint/2010/main" val="7491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rt Pin in the Middle of D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50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דוגמא למטרות</a:t>
            </a:r>
          </a:p>
        </p:txBody>
      </p:sp>
      <p:sp>
        <p:nvSpPr>
          <p:cNvPr id="6" name="מלבן 5"/>
          <p:cNvSpPr/>
          <p:nvPr/>
        </p:nvSpPr>
        <p:spPr>
          <a:xfrm>
            <a:off x="318569" y="1391196"/>
            <a:ext cx="8506884" cy="452431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הגדלת מספר חברי האגודה 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הרחבת מגוון השירותים שמציעה האגודה לסטודנט 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חיזוק ההזדהות של הסטודנטים עם האגודה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חיזוק היכולת המקצועית של עובדי האגודה 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מיסוד תהליכי הפקת לקחים ופיתוח כל בקרה ומדידה </a:t>
            </a:r>
          </a:p>
          <a:p>
            <a:pPr marL="571500" indent="-571500" algn="r" rtl="1">
              <a:buFont typeface="Wingdings" panose="05000000000000000000" pitchFamily="2" charset="2"/>
              <a:buChar char="ü"/>
            </a:pPr>
            <a:r>
              <a:rPr lang="he-IL" sz="3600" dirty="0">
                <a:latin typeface="Alef" panose="00000500000000000000" pitchFamily="2" charset="-79"/>
                <a:cs typeface="Alef" panose="00000500000000000000" pitchFamily="2" charset="-79"/>
              </a:rPr>
              <a:t>חיזוק וטיפוח תדמית האגודה</a:t>
            </a:r>
          </a:p>
        </p:txBody>
      </p:sp>
    </p:spTree>
    <p:extLst>
      <p:ext uri="{BB962C8B-B14F-4D97-AF65-F5344CB8AC3E}">
        <p14:creationId xmlns:p14="http://schemas.microsoft.com/office/powerpoint/2010/main" val="276883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ution, sign, slipp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5499" cy="69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2145902"/>
            <a:ext cx="8432800" cy="3188098"/>
          </a:xfrm>
          <a:solidFill>
            <a:schemeClr val="bg1">
              <a:lumMod val="85000"/>
              <a:alpha val="68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e-IL" sz="6000" dirty="0">
                <a:latin typeface="Alef" panose="00000500000000000000" pitchFamily="2" charset="-79"/>
                <a:cs typeface="Alef" panose="00000500000000000000" pitchFamily="2" charset="-79"/>
              </a:rPr>
              <a:t>- לא להיות ספציפי מידי</a:t>
            </a:r>
          </a:p>
          <a:p>
            <a:pPr>
              <a:buFontTx/>
              <a:buChar char="-"/>
            </a:pPr>
            <a:r>
              <a:rPr lang="he-IL" sz="6000" dirty="0">
                <a:latin typeface="Alef" panose="00000500000000000000" pitchFamily="2" charset="-79"/>
                <a:cs typeface="Alef" panose="00000500000000000000" pitchFamily="2" charset="-79"/>
              </a:rPr>
              <a:t> לשים לב שבאמת גוזרים מהחזון</a:t>
            </a:r>
          </a:p>
          <a:p>
            <a:pPr>
              <a:buFontTx/>
              <a:buChar char="-"/>
            </a:pPr>
            <a:r>
              <a:rPr lang="he-IL" sz="6000" dirty="0">
                <a:latin typeface="Alef" panose="00000500000000000000" pitchFamily="2" charset="-79"/>
                <a:cs typeface="Alef" panose="00000500000000000000" pitchFamily="2" charset="-79"/>
              </a:rPr>
              <a:t> לשים לב לחיבורים וממשקים</a:t>
            </a:r>
          </a:p>
          <a:p>
            <a:pPr>
              <a:buFontTx/>
              <a:buChar char="-"/>
            </a:pPr>
            <a:endParaRPr lang="he-IL" sz="6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C00000">
              <a:alpha val="79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ממה להיזהר?</a:t>
            </a:r>
          </a:p>
        </p:txBody>
      </p:sp>
    </p:spTree>
    <p:extLst>
      <p:ext uri="{BB962C8B-B14F-4D97-AF65-F5344CB8AC3E}">
        <p14:creationId xmlns:p14="http://schemas.microsoft.com/office/powerpoint/2010/main" val="2809916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rt Pin in the Middle of Dart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50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הגדרת יעדים- </a:t>
            </a:r>
            <a:r>
              <a:rPr lang="en-US" sz="5400" b="1" dirty="0">
                <a:latin typeface="Alef" panose="00000500000000000000" pitchFamily="2" charset="-79"/>
                <a:cs typeface="Alef" panose="00000500000000000000" pitchFamily="2" charset="-79"/>
              </a:rPr>
              <a:t>SMART</a:t>
            </a:r>
            <a:endParaRPr lang="he-IL" sz="5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318569" y="1391196"/>
            <a:ext cx="8506884" cy="509370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3500" b="1" dirty="0">
                <a:latin typeface="Alef" panose="00000500000000000000" pitchFamily="2" charset="-79"/>
                <a:cs typeface="Alef" panose="00000500000000000000" pitchFamily="2" charset="-79"/>
              </a:rPr>
              <a:t>S</a:t>
            </a:r>
            <a:r>
              <a:rPr lang="en-US" sz="3500" dirty="0">
                <a:latin typeface="Alef" panose="00000500000000000000" pitchFamily="2" charset="-79"/>
                <a:cs typeface="Alef" panose="00000500000000000000" pitchFamily="2" charset="-79"/>
              </a:rPr>
              <a:t>pecific </a:t>
            </a:r>
            <a:r>
              <a:rPr lang="he-IL" sz="35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על היעד להיות ספציפי</a:t>
            </a:r>
            <a:r>
              <a:rPr lang="he-IL" sz="35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en-US" sz="3500" b="1" dirty="0">
                <a:latin typeface="Alef" panose="00000500000000000000" pitchFamily="2" charset="-79"/>
                <a:cs typeface="Alef" panose="00000500000000000000" pitchFamily="2" charset="-79"/>
              </a:rPr>
              <a:t> M</a:t>
            </a:r>
            <a:r>
              <a:rPr lang="en-US" sz="3500" dirty="0">
                <a:latin typeface="Alef" panose="00000500000000000000" pitchFamily="2" charset="-79"/>
                <a:cs typeface="Alef" panose="00000500000000000000" pitchFamily="2" charset="-79"/>
              </a:rPr>
              <a:t>easurable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על היעד להיות מדיד, ניתן לבדיקה.</a:t>
            </a:r>
            <a:endParaRPr lang="he-IL" sz="35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en-US" sz="3500" b="1" dirty="0">
                <a:latin typeface="Alef" panose="00000500000000000000" pitchFamily="2" charset="-79"/>
                <a:cs typeface="Alef" panose="00000500000000000000" pitchFamily="2" charset="-79"/>
              </a:rPr>
              <a:t>A</a:t>
            </a:r>
            <a:r>
              <a:rPr lang="en-US" sz="3500" dirty="0">
                <a:latin typeface="Alef" panose="00000500000000000000" pitchFamily="2" charset="-79"/>
                <a:cs typeface="Alef" panose="00000500000000000000" pitchFamily="2" charset="-79"/>
              </a:rPr>
              <a:t>chievable </a:t>
            </a:r>
            <a:r>
              <a:rPr lang="he-IL" sz="35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על היעד להיות בר השגה, אך גם לא קל מדי להשגה.</a:t>
            </a: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en-US" sz="3500" b="1" dirty="0">
                <a:latin typeface="Alef" panose="00000500000000000000" pitchFamily="2" charset="-79"/>
                <a:cs typeface="Alef" panose="00000500000000000000" pitchFamily="2" charset="-79"/>
              </a:rPr>
              <a:t>R</a:t>
            </a:r>
            <a:r>
              <a:rPr lang="en-US" sz="3500" dirty="0">
                <a:latin typeface="Alef" panose="00000500000000000000" pitchFamily="2" charset="-79"/>
                <a:cs typeface="Alef" panose="00000500000000000000" pitchFamily="2" charset="-79"/>
              </a:rPr>
              <a:t>esult Oriented </a:t>
            </a:r>
            <a:r>
              <a:rPr lang="he-IL" sz="35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על היעד להיות ממוקד בתוצאה.</a:t>
            </a:r>
            <a:endParaRPr lang="he-IL" sz="35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r" rtl="1"/>
            <a:r>
              <a:rPr lang="en-US" sz="3500" b="1" dirty="0">
                <a:latin typeface="Alef" panose="00000500000000000000" pitchFamily="2" charset="-79"/>
                <a:cs typeface="Alef" panose="00000500000000000000" pitchFamily="2" charset="-79"/>
              </a:rPr>
              <a:t>T</a:t>
            </a:r>
            <a:r>
              <a:rPr lang="en-US" sz="3500" dirty="0">
                <a:latin typeface="Alef" panose="00000500000000000000" pitchFamily="2" charset="-79"/>
                <a:cs typeface="Alef" panose="00000500000000000000" pitchFamily="2" charset="-79"/>
              </a:rPr>
              <a:t>ime bound </a:t>
            </a:r>
            <a:r>
              <a:rPr lang="he-IL" sz="35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על היעד להיות תחום בזמן</a:t>
            </a:r>
            <a:r>
              <a:rPr lang="he-IL" sz="3500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3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rt Pin in the Middle of Dart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50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2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דוגמא ליעדים</a:t>
            </a:r>
          </a:p>
        </p:txBody>
      </p:sp>
      <p:sp>
        <p:nvSpPr>
          <p:cNvPr id="6" name="מלבן 5"/>
          <p:cNvSpPr/>
          <p:nvPr/>
        </p:nvSpPr>
        <p:spPr>
          <a:xfrm>
            <a:off x="318569" y="1391196"/>
            <a:ext cx="8506884" cy="483209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he-IL" sz="2800" u="sng" dirty="0" err="1">
                <a:latin typeface="Alef" panose="00000500000000000000" pitchFamily="2" charset="-79"/>
                <a:cs typeface="Alef" panose="00000500000000000000" pitchFamily="2" charset="-79"/>
              </a:rPr>
              <a:t>מטרה:"חיזוק</a:t>
            </a:r>
            <a:r>
              <a:rPr lang="he-IL" sz="2800" u="sng" dirty="0">
                <a:latin typeface="Alef" panose="00000500000000000000" pitchFamily="2" charset="-79"/>
                <a:cs typeface="Alef" panose="00000500000000000000" pitchFamily="2" charset="-79"/>
              </a:rPr>
              <a:t> וטיפוח תדמית האגודה"</a:t>
            </a:r>
          </a:p>
          <a:p>
            <a:pPr algn="r" rtl="1"/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ונפרוט אותה ליעדים אופרטיביים: </a:t>
            </a:r>
          </a:p>
          <a:p>
            <a:pPr algn="r" rtl="1"/>
            <a:endParaRPr lang="he-IL" sz="28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הכנסת </a:t>
            </a: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שלוש ידיעות 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"חיוביות" על פעילות האגודה מדי שבוע בעיתון המקומי – איתמר, רכז הסברה. 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חודש ראשון ללימודים </a:t>
            </a: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העמדת דוכן של האגודה 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בקפיטריה בזמן ההפסקה המרכזית- נטע, רכזת רווחה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להשיק </a:t>
            </a: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יוזמה אחת 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בסמסטר א' בעלת נראות משמעותית לאגודה- לדוגמא, קפה אמון- נטע, רכזת רווחה</a:t>
            </a:r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פרסום סרטוני </a:t>
            </a: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"מה עשינו החודש למענך?" </a:t>
            </a:r>
            <a:r>
              <a:rPr lang="he-IL" sz="2800" dirty="0" err="1">
                <a:latin typeface="Alef" panose="00000500000000000000" pitchFamily="2" charset="-79"/>
                <a:cs typeface="Alef" panose="00000500000000000000" pitchFamily="2" charset="-79"/>
              </a:rPr>
              <a:t>בפייסבוק</a:t>
            </a:r>
            <a:r>
              <a:rPr lang="he-IL" sz="2800" dirty="0">
                <a:latin typeface="Alef" panose="00000500000000000000" pitchFamily="2" charset="-79"/>
                <a:cs typeface="Alef" panose="00000500000000000000" pitchFamily="2" charset="-79"/>
              </a:rPr>
              <a:t> וניוזלטר האגודה לסטודנטים ולסגל–תמר, רכזת מיתוג. </a:t>
            </a:r>
            <a:endParaRPr lang="he-IL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5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180" y="1"/>
            <a:ext cx="10451343" cy="6971268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20" y="206631"/>
            <a:ext cx="9700161" cy="811464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מה זה תוכנית עבודה? 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-65990" y="1337785"/>
            <a:ext cx="6070863" cy="193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450"/>
              </a:spcAft>
            </a:pPr>
            <a:r>
              <a:rPr lang="he-IL" u="sng" dirty="0">
                <a:latin typeface="Alef" panose="00000500000000000000" pitchFamily="2" charset="-79"/>
                <a:cs typeface="Alef" panose="00000500000000000000" pitchFamily="2" charset="-79"/>
              </a:rPr>
              <a:t>מתווה פעולה מפורט המגובש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במטרה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לקדם את תהליך מימוש החזון הארגוני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ולהבטיח את המשך קיומו של המדור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, ייעודו ומשימותיו. התכנית מגדירה באופן ברור </a:t>
            </a:r>
            <a:r>
              <a:rPr lang="he-IL" dirty="0" err="1">
                <a:latin typeface="Alef" panose="00000500000000000000" pitchFamily="2" charset="-79"/>
                <a:cs typeface="Alef" panose="00000500000000000000" pitchFamily="2" charset="-79"/>
              </a:rPr>
              <a:t>ומתועדף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מה הם הפעילויות וההישגים שהמדור נדרש להם בטווח זמן נתון. </a:t>
            </a:r>
          </a:p>
          <a:p>
            <a:pPr algn="r">
              <a:spcAft>
                <a:spcPts val="450"/>
              </a:spcAft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5990" y="3485635"/>
            <a:ext cx="6070863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450"/>
              </a:spcAft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התכנית השנתית </a:t>
            </a:r>
            <a:r>
              <a:rPr lang="he-IL" sz="2400" u="sng" dirty="0">
                <a:latin typeface="Alef" panose="00000500000000000000" pitchFamily="2" charset="-79"/>
                <a:cs typeface="Alef" panose="00000500000000000000" pitchFamily="2" charset="-79"/>
              </a:rPr>
              <a:t>ממקדת ומכוונת את המאמץ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המדורי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, מהווה הזדמנות עבור המדור </a:t>
            </a:r>
            <a:r>
              <a:rPr lang="he-IL" sz="2400" u="sng" dirty="0">
                <a:latin typeface="Alef" panose="00000500000000000000" pitchFamily="2" charset="-79"/>
                <a:cs typeface="Alef" panose="00000500000000000000" pitchFamily="2" charset="-79"/>
              </a:rPr>
              <a:t>להתאים את פעילותו למציאות המשתנה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, </a:t>
            </a:r>
            <a:r>
              <a:rPr lang="he-IL" sz="2400" u="sng" dirty="0">
                <a:latin typeface="Alef" panose="00000500000000000000" pitchFamily="2" charset="-79"/>
                <a:cs typeface="Alef" panose="00000500000000000000" pitchFamily="2" charset="-79"/>
              </a:rPr>
              <a:t>לחזק את התשתית הארגונית שלו 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ולשפר את ההתנהלות הכוללת- ע"י כך שניתנת לבקרה ולמדידה- וכן יוצרת חידוש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ורענון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בעשייה הארגונית תוך </a:t>
            </a:r>
            <a:r>
              <a:rPr lang="he-IL" sz="2400" u="sng" dirty="0">
                <a:latin typeface="Alef" panose="00000500000000000000" pitchFamily="2" charset="-79"/>
                <a:cs typeface="Alef" panose="00000500000000000000" pitchFamily="2" charset="-79"/>
              </a:rPr>
              <a:t>שמירת הרציפות וההמשכיות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30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ution, sign, slipp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5499" cy="69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2145902"/>
            <a:ext cx="8432800" cy="3188098"/>
          </a:xfrm>
          <a:solidFill>
            <a:schemeClr val="bg1">
              <a:lumMod val="85000"/>
              <a:alpha val="68000"/>
            </a:schemeClr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e-IL" sz="6000" dirty="0">
                <a:latin typeface="Alef" panose="00000500000000000000" pitchFamily="2" charset="-79"/>
                <a:cs typeface="Alef" panose="00000500000000000000" pitchFamily="2" charset="-79"/>
              </a:rPr>
              <a:t>להיות ריאליים</a:t>
            </a:r>
          </a:p>
          <a:p>
            <a:pPr>
              <a:buFontTx/>
              <a:buChar char="-"/>
            </a:pPr>
            <a:r>
              <a:rPr lang="he-IL" sz="6000" dirty="0">
                <a:latin typeface="Alef" panose="00000500000000000000" pitchFamily="2" charset="-79"/>
                <a:cs typeface="Alef" panose="00000500000000000000" pitchFamily="2" charset="-79"/>
              </a:rPr>
              <a:t>לתת יעדים מדידים לדברים שאינם כמותיים</a:t>
            </a:r>
          </a:p>
          <a:p>
            <a:pPr>
              <a:buFontTx/>
              <a:buChar char="-"/>
            </a:pPr>
            <a:endParaRPr lang="he-IL" sz="6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rgbClr val="C00000">
              <a:alpha val="79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ממה להיזהר?</a:t>
            </a:r>
          </a:p>
        </p:txBody>
      </p:sp>
    </p:spTree>
    <p:extLst>
      <p:ext uri="{BB962C8B-B14F-4D97-AF65-F5344CB8AC3E}">
        <p14:creationId xmlns:p14="http://schemas.microsoft.com/office/powerpoint/2010/main" val="180445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, driving, 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8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-1" y="3023269"/>
            <a:ext cx="9143980" cy="811464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מעקב ובקרה</a:t>
            </a:r>
          </a:p>
        </p:txBody>
      </p:sp>
    </p:spTree>
    <p:extLst>
      <p:ext uri="{BB962C8B-B14F-4D97-AF65-F5344CB8AC3E}">
        <p14:creationId xmlns:p14="http://schemas.microsoft.com/office/powerpoint/2010/main" val="1628764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, driving, mo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8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מעקב ובקרה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00" y="1254377"/>
            <a:ext cx="8661400" cy="5262979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מנגנוני דיווח - פורומים וישיבות עדכון והחלטה- אחד על אחד; בקבוצה; באמצעות דיווחים כתובים.</a:t>
            </a:r>
          </a:p>
          <a:p>
            <a:pPr algn="r" rtl="1"/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עקרונות פעולה מרכזיים/פרוצדורות- נהלי עבודה מרכזיים התורמים להשגת מטרות הפרויקט, כגון: דיווח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דו־שבועי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; סקירה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תלת־חודשית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של תכניות עבודה, תיעוד של מפגשי עבודה.</a:t>
            </a:r>
          </a:p>
          <a:p>
            <a:pPr algn="r" rtl="1"/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תרשים </a:t>
            </a:r>
            <a:r>
              <a:rPr lang="he-IL" sz="2400" dirty="0" err="1">
                <a:latin typeface="Alef" panose="00000500000000000000" pitchFamily="2" charset="-79"/>
                <a:cs typeface="Alef" panose="00000500000000000000" pitchFamily="2" charset="-79"/>
              </a:rPr>
              <a:t>גאנט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- טבלה המציינת את הפעילויות לביצוע, שבאחריות העובדים השונים, כולל זמן התחלה וסיום. </a:t>
            </a:r>
          </a:p>
          <a:p>
            <a:pPr algn="r" rtl="1"/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אבני דרך - שלבי ביניים קריטיים בדרך להשגת המטרה הסופית. תיאור התוצאה המצופה והזמן המתוכנן להשגתה. אבני הדרך צריכות להיות מנוסחות כך שלתפיסתנו (המתכננים , ) אם "נעבור דרך" כל אבני הדרך יש סיכוי טוב שנגיע אל היעד . </a:t>
            </a:r>
          </a:p>
        </p:txBody>
      </p:sp>
    </p:spTree>
    <p:extLst>
      <p:ext uri="{BB962C8B-B14F-4D97-AF65-F5344CB8AC3E}">
        <p14:creationId xmlns:p14="http://schemas.microsoft.com/office/powerpoint/2010/main" val="4144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9" name="Picture 2" descr="Round Fire Pit With Burning Woo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r="21966"/>
          <a:stretch/>
        </p:blipFill>
        <p:spPr bwMode="auto">
          <a:xfrm>
            <a:off x="-22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FF0066">
              <a:alpha val="92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המלצות חמות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239" y="1339777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לשים דגש על שיתוף הרכזים/</a:t>
            </a:r>
            <a:r>
              <a:rPr lang="he-IL" sz="24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רמ"דים</a:t>
            </a:r>
            <a:endParaRPr lang="en-GB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39" y="3079194"/>
            <a:ext cx="5905500" cy="462619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algn="r" defTabSz="914400" rtl="1">
              <a:defRPr/>
            </a:pP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שיתוף סטודנטים בתהליכים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218" y="4827998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algn="r" defTabSz="914400" rtl="1">
              <a:defRPr/>
            </a:pP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להשתמש בחומר מקצועי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239" y="2209486"/>
            <a:ext cx="5905500" cy="461664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algn="r" defTabSz="914400" rtl="1">
              <a:defRPr/>
            </a:pP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לקבל חוות דעת מבחוץ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239" y="3949857"/>
            <a:ext cx="5905500" cy="470097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algn="r" defTabSz="914400" rtl="1">
              <a:defRPr/>
            </a:pPr>
            <a:r>
              <a:rPr lang="he-IL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לא זה לא בזבוז של זמן</a:t>
            </a:r>
          </a:p>
        </p:txBody>
      </p:sp>
    </p:spTree>
    <p:extLst>
      <p:ext uri="{BB962C8B-B14F-4D97-AF65-F5344CB8AC3E}">
        <p14:creationId xmlns:p14="http://schemas.microsoft.com/office/powerpoint/2010/main" val="58013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x, cash, cash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1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2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תקציב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0351" y="1991211"/>
            <a:ext cx="6431045" cy="255454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מייצג את החזון והמטרות</a:t>
            </a:r>
          </a:p>
          <a:p>
            <a:pPr lvl="0" algn="ctr" defTabSz="914400" rtl="1"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מעקב ובקרה </a:t>
            </a:r>
          </a:p>
          <a:p>
            <a:pPr lvl="0" algn="ctr" defTabSz="914400" rtl="1"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יעילות וחיסכון</a:t>
            </a:r>
          </a:p>
          <a:p>
            <a:pPr lvl="0" algn="ctr" defTabSz="914400" rtl="1"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הכנסות למול הוצאות</a:t>
            </a:r>
          </a:p>
          <a:p>
            <a:pPr lvl="0" algn="ctr" defTabSz="914400" rtl="1">
              <a:defRPr/>
            </a:pPr>
            <a:r>
              <a:rPr lang="he-IL" sz="3200" b="1" dirty="0">
                <a:latin typeface="Alef" panose="00000500000000000000" pitchFamily="2" charset="-79"/>
                <a:cs typeface="Alef" panose="00000500000000000000" pitchFamily="2" charset="-79"/>
              </a:rPr>
              <a:t>שלבי טיוטות</a:t>
            </a:r>
            <a:endParaRPr lang="en-GB" sz="32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6844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x, cash, cash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87" y="-233083"/>
            <a:ext cx="961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2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איך ניגשים לבנות תקציב?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FCA4E-312F-4784-A551-1BDA3D13FD91}"/>
              </a:ext>
            </a:extLst>
          </p:cNvPr>
          <p:cNvSpPr txBox="1"/>
          <p:nvPr/>
        </p:nvSpPr>
        <p:spPr>
          <a:xfrm>
            <a:off x="1619238" y="1249085"/>
            <a:ext cx="5905500" cy="138499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שלב ראשון – עוברים  על התקציב של שנה שעברה ביחס ועושים השוואה בין התכנון לבין הביצוע </a:t>
            </a:r>
            <a:endParaRPr lang="en-GB" sz="28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9EFF-3091-41BE-86EF-55277BF5DCE0}"/>
              </a:ext>
            </a:extLst>
          </p:cNvPr>
          <p:cNvSpPr txBox="1"/>
          <p:nvPr/>
        </p:nvSpPr>
        <p:spPr>
          <a:xfrm>
            <a:off x="1619238" y="2988812"/>
            <a:ext cx="5905500" cy="1815882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שלב שני – עוברים על כלל ההערות והדגשים בגינם יש סעיפים שהסתיימו בגרעון או ביתרה ומבצעים הליך של הסקת מסקנות</a:t>
            </a:r>
            <a:endParaRPr lang="en-GB" sz="28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8918D-90B3-488C-AA8E-DDF23E24A689}"/>
              </a:ext>
            </a:extLst>
          </p:cNvPr>
          <p:cNvSpPr txBox="1"/>
          <p:nvPr/>
        </p:nvSpPr>
        <p:spPr>
          <a:xfrm>
            <a:off x="1619238" y="5159426"/>
            <a:ext cx="5905500" cy="138499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שלב שלישי – מבצעים מעבר מול מטרות ויעדי התוכנית עבודה ומבצעים את ההתאמות הנדרשות </a:t>
            </a:r>
            <a:endParaRPr lang="en-GB" sz="28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681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x, cash, cash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87" y="-233083"/>
            <a:ext cx="961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2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תקציב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39" y="1339777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צורות שונות לכתיבת תקציב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FCA4E-312F-4784-A551-1BDA3D13FD91}"/>
              </a:ext>
            </a:extLst>
          </p:cNvPr>
          <p:cNvSpPr txBox="1"/>
          <p:nvPr/>
        </p:nvSpPr>
        <p:spPr>
          <a:xfrm>
            <a:off x="1655905" y="2195516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ביאורים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9EFF-3091-41BE-86EF-55277BF5DCE0}"/>
              </a:ext>
            </a:extLst>
          </p:cNvPr>
          <p:cNvSpPr txBox="1"/>
          <p:nvPr/>
        </p:nvSpPr>
        <p:spPr>
          <a:xfrm>
            <a:off x="1655905" y="3094638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ועדת כספים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DFEA5-62D2-4F9C-9A5D-04BA7195F682}"/>
              </a:ext>
            </a:extLst>
          </p:cNvPr>
          <p:cNvSpPr txBox="1"/>
          <p:nvPr/>
        </p:nvSpPr>
        <p:spPr>
          <a:xfrm>
            <a:off x="1655905" y="4060463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סעיפים בעיתיים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5E24EE-AB18-407E-8DE1-F6DFCB06E518}"/>
              </a:ext>
            </a:extLst>
          </p:cNvPr>
          <p:cNvSpPr txBox="1"/>
          <p:nvPr/>
        </p:nvSpPr>
        <p:spPr>
          <a:xfrm>
            <a:off x="1655905" y="5026288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 err="1">
                <a:latin typeface="Alef" panose="00000500000000000000" pitchFamily="2" charset="-79"/>
                <a:cs typeface="Alef" panose="00000500000000000000" pitchFamily="2" charset="-79"/>
              </a:rPr>
              <a:t>בלת"מ</a:t>
            </a: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en-GB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3742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x, cash, cash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87" y="-233083"/>
            <a:ext cx="961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-233888" y="102269"/>
            <a:ext cx="9611751" cy="811464"/>
          </a:xfrm>
          <a:prstGeom prst="rect">
            <a:avLst/>
          </a:prstGeom>
          <a:solidFill>
            <a:srgbClr val="7030A0">
              <a:alpha val="92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כיצד נבצע מעקב תקציבי נכון?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FCA4E-312F-4784-A551-1BDA3D13FD91}"/>
              </a:ext>
            </a:extLst>
          </p:cNvPr>
          <p:cNvSpPr txBox="1"/>
          <p:nvPr/>
        </p:nvSpPr>
        <p:spPr>
          <a:xfrm>
            <a:off x="1655905" y="2195516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תכנון מול ביצוע תקציבי אחת לחודש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9EFF-3091-41BE-86EF-55277BF5DCE0}"/>
              </a:ext>
            </a:extLst>
          </p:cNvPr>
          <p:cNvSpPr txBox="1"/>
          <p:nvPr/>
        </p:nvSpPr>
        <p:spPr>
          <a:xfrm>
            <a:off x="1655905" y="3195917"/>
            <a:ext cx="5905500" cy="830997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 מעקב אחר כרטסת הוצאות אחת לחודש + מעקב אחר מאזן רבעוני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D48DC-C004-4377-A041-3B6974AE0AD2}"/>
              </a:ext>
            </a:extLst>
          </p:cNvPr>
          <p:cNvSpPr txBox="1"/>
          <p:nvPr/>
        </p:nvSpPr>
        <p:spPr>
          <a:xfrm>
            <a:off x="1655905" y="4494918"/>
            <a:ext cx="5905500" cy="830997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 ביצוע ישיבות מעקב עם ראשי המדורים אחת לסמסטר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977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x, cash, cash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87" y="-233083"/>
            <a:ext cx="961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2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תקציב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239" y="1339777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טיפים חשובים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FCA4E-312F-4784-A551-1BDA3D13FD91}"/>
              </a:ext>
            </a:extLst>
          </p:cNvPr>
          <p:cNvSpPr txBox="1"/>
          <p:nvPr/>
        </p:nvSpPr>
        <p:spPr>
          <a:xfrm>
            <a:off x="1655905" y="2195516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תכנון מול ביצוע תקציבי אחת לחודש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9EFF-3091-41BE-86EF-55277BF5DCE0}"/>
              </a:ext>
            </a:extLst>
          </p:cNvPr>
          <p:cNvSpPr txBox="1"/>
          <p:nvPr/>
        </p:nvSpPr>
        <p:spPr>
          <a:xfrm>
            <a:off x="1655905" y="3195917"/>
            <a:ext cx="5905500" cy="830997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 מעקב אחר כרטסת הוצאות אחת לחודש + מעקב אחר מאזן רבעוני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96072-60CA-4F4E-BF29-F934F03820E3}"/>
              </a:ext>
            </a:extLst>
          </p:cNvPr>
          <p:cNvSpPr txBox="1"/>
          <p:nvPr/>
        </p:nvSpPr>
        <p:spPr>
          <a:xfrm>
            <a:off x="1619239" y="4494918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 זיכרון ארגוני ויכולת פיקוח ובקרה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11F94-0D82-49FB-86F8-F103A3A4C3EF}"/>
              </a:ext>
            </a:extLst>
          </p:cNvPr>
          <p:cNvSpPr txBox="1"/>
          <p:nvPr/>
        </p:nvSpPr>
        <p:spPr>
          <a:xfrm>
            <a:off x="1619239" y="5612424"/>
            <a:ext cx="5905500" cy="46166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מעבר של גורם מקצועי מוסמך – רואה חשבון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2072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x, cash, cash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87" y="-233083"/>
            <a:ext cx="9611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-1" y="102269"/>
            <a:ext cx="9143980" cy="811464"/>
          </a:xfrm>
          <a:prstGeom prst="rect">
            <a:avLst/>
          </a:prstGeom>
          <a:solidFill>
            <a:srgbClr val="7030A0">
              <a:alpha val="92000"/>
            </a:srgb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תקציב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FCA4E-312F-4784-A551-1BDA3D13FD91}"/>
              </a:ext>
            </a:extLst>
          </p:cNvPr>
          <p:cNvSpPr txBox="1"/>
          <p:nvPr/>
        </p:nvSpPr>
        <p:spPr>
          <a:xfrm>
            <a:off x="1619238" y="2410269"/>
            <a:ext cx="5905500" cy="523220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עלות מעביד </a:t>
            </a:r>
            <a:endParaRPr lang="en-GB" sz="28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C9EFF-3091-41BE-86EF-55277BF5DCE0}"/>
              </a:ext>
            </a:extLst>
          </p:cNvPr>
          <p:cNvSpPr txBox="1"/>
          <p:nvPr/>
        </p:nvSpPr>
        <p:spPr>
          <a:xfrm>
            <a:off x="1619238" y="3905760"/>
            <a:ext cx="5905500" cy="523220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 rtlCol="1">
            <a:spAutoFit/>
          </a:bodyPr>
          <a:lstStyle/>
          <a:p>
            <a:pPr lvl="0" algn="ctr" defTabSz="914400" rtl="1">
              <a:defRPr/>
            </a:pP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he-IL" sz="2800" b="1" dirty="0">
                <a:latin typeface="Alef" panose="00000500000000000000" pitchFamily="2" charset="-79"/>
                <a:cs typeface="Alef" panose="00000500000000000000" pitchFamily="2" charset="-79"/>
              </a:rPr>
              <a:t>מע"מ</a:t>
            </a:r>
            <a:r>
              <a:rPr lang="he-IL" sz="2400" b="1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endParaRPr lang="en-GB" sz="2400" b="1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261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" y="-3635"/>
            <a:ext cx="9143980" cy="68616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0528" y="1804725"/>
            <a:ext cx="7502964" cy="3681675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תמונת ההצלחה ברורה – היעד מוגדר</a:t>
            </a:r>
          </a:p>
          <a:p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חשיבה 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תוצאתית</a:t>
            </a:r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חלוקת תחומי אחריות</a:t>
            </a:r>
          </a:p>
          <a:p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בקרה מהירה אחר התקדמות וביצוע</a:t>
            </a:r>
          </a:p>
          <a:p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עבודת צוות</a:t>
            </a:r>
          </a:p>
          <a:p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הקפדה על ממשקים</a:t>
            </a:r>
          </a:p>
          <a:p>
            <a:endParaRPr lang="en-US" sz="32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המפתחות להצלחה</a:t>
            </a:r>
          </a:p>
        </p:txBody>
      </p:sp>
    </p:spTree>
    <p:extLst>
      <p:ext uri="{BB962C8B-B14F-4D97-AF65-F5344CB8AC3E}">
        <p14:creationId xmlns:p14="http://schemas.microsoft.com/office/powerpoint/2010/main" val="117304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3472" b="5170"/>
          <a:stretch/>
        </p:blipFill>
        <p:spPr>
          <a:xfrm>
            <a:off x="0" y="5969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ight, person, silhou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14437" cy="684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304800" y="1530275"/>
            <a:ext cx="4152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"הדרך הטובה ביותר לנבא את העתיד היא לעצב אותו"</a:t>
            </a:r>
          </a:p>
          <a:p>
            <a:pPr algn="ctr" rtl="1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</a:p>
          <a:p>
            <a:pPr algn="ctr" rtl="1"/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(פיטר </a:t>
            </a:r>
            <a:r>
              <a:rPr lang="he-I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דרוקר</a:t>
            </a: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198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91481435"/>
              </p:ext>
            </p:extLst>
          </p:nvPr>
        </p:nvGraphicFramePr>
        <p:xfrm>
          <a:off x="1243687" y="3161190"/>
          <a:ext cx="6656648" cy="313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09801" y="3940903"/>
            <a:ext cx="35458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cs typeface="Spoiler" pitchFamily="2" charset="-79"/>
              </a:rPr>
              <a:t>X</a:t>
            </a:r>
            <a:endParaRPr lang="he-IL" sz="2400" b="1" dirty="0">
              <a:cs typeface="Spoiler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600" y="3756238"/>
            <a:ext cx="837089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cs typeface="Spoiler" pitchFamily="2" charset="-79"/>
              </a:rPr>
              <a:t>2X</a:t>
            </a:r>
            <a:endParaRPr lang="he-IL" sz="4800" b="1" dirty="0">
              <a:solidFill>
                <a:prstClr val="black"/>
              </a:solidFill>
              <a:cs typeface="Spoiler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0707" y="3456875"/>
            <a:ext cx="178927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b="1" dirty="0">
                <a:solidFill>
                  <a:prstClr val="black"/>
                </a:solidFill>
                <a:cs typeface="Spoiler" pitchFamily="2" charset="-79"/>
              </a:rPr>
              <a:t>10X</a:t>
            </a:r>
            <a:endParaRPr lang="he-IL" sz="8000" b="1" dirty="0">
              <a:solidFill>
                <a:prstClr val="black"/>
              </a:solidFill>
              <a:cs typeface="Spoiler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660" y="1083323"/>
            <a:ext cx="85934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האם הצבת יעדים כתובים ברורים לעתידך וערכת תכניות להגשמתם?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(Harvard, 1979)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כעבור 10 שנים נבדקו רמות השכר של הבוגרים...</a:t>
            </a:r>
          </a:p>
          <a:p>
            <a:pPr algn="ctr">
              <a:defRPr sz="2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he-IL" sz="2400" dirty="0">
              <a:solidFill>
                <a:schemeClr val="tx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למה לי לתכנן?</a:t>
            </a:r>
          </a:p>
        </p:txBody>
      </p:sp>
    </p:spTree>
    <p:extLst>
      <p:ext uri="{BB962C8B-B14F-4D97-AF65-F5344CB8AC3E}">
        <p14:creationId xmlns:p14="http://schemas.microsoft.com/office/powerpoint/2010/main" val="27040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השלבים בדרך</a:t>
            </a:r>
          </a:p>
        </p:txBody>
      </p:sp>
      <p:grpSp>
        <p:nvGrpSpPr>
          <p:cNvPr id="6" name="Group 2"/>
          <p:cNvGrpSpPr/>
          <p:nvPr/>
        </p:nvGrpSpPr>
        <p:grpSpPr>
          <a:xfrm>
            <a:off x="2569497" y="1171079"/>
            <a:ext cx="3771693" cy="5383769"/>
            <a:chOff x="3243117" y="1108304"/>
            <a:chExt cx="2647732" cy="4767379"/>
          </a:xfrm>
        </p:grpSpPr>
        <p:sp>
          <p:nvSpPr>
            <p:cNvPr id="7" name="Freeform 13"/>
            <p:cNvSpPr/>
            <p:nvPr/>
          </p:nvSpPr>
          <p:spPr>
            <a:xfrm>
              <a:off x="4354855" y="3106434"/>
              <a:ext cx="1535994" cy="1770184"/>
            </a:xfrm>
            <a:custGeom>
              <a:avLst/>
              <a:gdLst>
                <a:gd name="connsiteX0" fmla="*/ 650902 w 1535994"/>
                <a:gd name="connsiteY0" fmla="*/ 0 h 1770184"/>
                <a:gd name="connsiteX1" fmla="*/ 1535994 w 1535994"/>
                <a:gd name="connsiteY1" fmla="*/ 885092 h 1770184"/>
                <a:gd name="connsiteX2" fmla="*/ 650902 w 1535994"/>
                <a:gd name="connsiteY2" fmla="*/ 1770184 h 1770184"/>
                <a:gd name="connsiteX3" fmla="*/ 25047 w 1535994"/>
                <a:gd name="connsiteY3" fmla="*/ 1510947 h 1770184"/>
                <a:gd name="connsiteX4" fmla="*/ 0 w 1535994"/>
                <a:gd name="connsiteY4" fmla="*/ 1480590 h 1770184"/>
                <a:gd name="connsiteX5" fmla="*/ 385977 w 1535994"/>
                <a:gd name="connsiteY5" fmla="*/ 1256723 h 1770184"/>
                <a:gd name="connsiteX6" fmla="*/ 395196 w 1535994"/>
                <a:gd name="connsiteY6" fmla="*/ 1264329 h 1770184"/>
                <a:gd name="connsiteX7" fmla="*/ 650901 w 1535994"/>
                <a:gd name="connsiteY7" fmla="*/ 1342436 h 1770184"/>
                <a:gd name="connsiteX8" fmla="*/ 1108245 w 1535994"/>
                <a:gd name="connsiteY8" fmla="*/ 885092 h 1770184"/>
                <a:gd name="connsiteX9" fmla="*/ 650901 w 1535994"/>
                <a:gd name="connsiteY9" fmla="*/ 427748 h 1770184"/>
                <a:gd name="connsiteX10" fmla="*/ 395196 w 1535994"/>
                <a:gd name="connsiteY10" fmla="*/ 505855 h 1770184"/>
                <a:gd name="connsiteX11" fmla="*/ 385979 w 1535994"/>
                <a:gd name="connsiteY11" fmla="*/ 513460 h 1770184"/>
                <a:gd name="connsiteX12" fmla="*/ 2 w 1535994"/>
                <a:gd name="connsiteY12" fmla="*/ 289593 h 1770184"/>
                <a:gd name="connsiteX13" fmla="*/ 25047 w 1535994"/>
                <a:gd name="connsiteY13" fmla="*/ 259237 h 1770184"/>
                <a:gd name="connsiteX14" fmla="*/ 650902 w 1535994"/>
                <a:gd name="connsiteY14" fmla="*/ 0 h 177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5994" h="1770184">
                  <a:moveTo>
                    <a:pt x="650902" y="0"/>
                  </a:moveTo>
                  <a:cubicBezTo>
                    <a:pt x="1139725" y="0"/>
                    <a:pt x="1535994" y="396269"/>
                    <a:pt x="1535994" y="885092"/>
                  </a:cubicBezTo>
                  <a:cubicBezTo>
                    <a:pt x="1535994" y="1373915"/>
                    <a:pt x="1139725" y="1770184"/>
                    <a:pt x="650902" y="1770184"/>
                  </a:cubicBezTo>
                  <a:cubicBezTo>
                    <a:pt x="406491" y="1770184"/>
                    <a:pt x="185218" y="1671117"/>
                    <a:pt x="25047" y="1510947"/>
                  </a:cubicBezTo>
                  <a:lnTo>
                    <a:pt x="0" y="1480590"/>
                  </a:lnTo>
                  <a:lnTo>
                    <a:pt x="385977" y="1256723"/>
                  </a:lnTo>
                  <a:lnTo>
                    <a:pt x="395196" y="1264329"/>
                  </a:lnTo>
                  <a:cubicBezTo>
                    <a:pt x="468188" y="1313642"/>
                    <a:pt x="556182" y="1342436"/>
                    <a:pt x="650901" y="1342436"/>
                  </a:cubicBezTo>
                  <a:cubicBezTo>
                    <a:pt x="903485" y="1342436"/>
                    <a:pt x="1108245" y="1137676"/>
                    <a:pt x="1108245" y="885092"/>
                  </a:cubicBezTo>
                  <a:cubicBezTo>
                    <a:pt x="1108245" y="632508"/>
                    <a:pt x="903485" y="427748"/>
                    <a:pt x="650901" y="427748"/>
                  </a:cubicBezTo>
                  <a:cubicBezTo>
                    <a:pt x="556182" y="427748"/>
                    <a:pt x="468188" y="456542"/>
                    <a:pt x="395196" y="505855"/>
                  </a:cubicBezTo>
                  <a:lnTo>
                    <a:pt x="385979" y="513460"/>
                  </a:lnTo>
                  <a:lnTo>
                    <a:pt x="2" y="289593"/>
                  </a:lnTo>
                  <a:lnTo>
                    <a:pt x="25047" y="259237"/>
                  </a:lnTo>
                  <a:cubicBezTo>
                    <a:pt x="185218" y="99067"/>
                    <a:pt x="406491" y="0"/>
                    <a:pt x="6509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AEB7">
                    <a:shade val="30000"/>
                    <a:satMod val="115000"/>
                  </a:srgbClr>
                </a:gs>
                <a:gs pos="50000">
                  <a:srgbClr val="2EAEB7">
                    <a:shade val="67500"/>
                    <a:satMod val="115000"/>
                  </a:srgbClr>
                </a:gs>
                <a:gs pos="100000">
                  <a:srgbClr val="2EAEB7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14"/>
            <p:cNvSpPr/>
            <p:nvPr/>
          </p:nvSpPr>
          <p:spPr>
            <a:xfrm rot="10800000">
              <a:off x="3243117" y="4105499"/>
              <a:ext cx="1535994" cy="1770184"/>
            </a:xfrm>
            <a:custGeom>
              <a:avLst/>
              <a:gdLst>
                <a:gd name="connsiteX0" fmla="*/ 650902 w 1535994"/>
                <a:gd name="connsiteY0" fmla="*/ 0 h 1770184"/>
                <a:gd name="connsiteX1" fmla="*/ 1535994 w 1535994"/>
                <a:gd name="connsiteY1" fmla="*/ 885092 h 1770184"/>
                <a:gd name="connsiteX2" fmla="*/ 650902 w 1535994"/>
                <a:gd name="connsiteY2" fmla="*/ 1770184 h 1770184"/>
                <a:gd name="connsiteX3" fmla="*/ 25047 w 1535994"/>
                <a:gd name="connsiteY3" fmla="*/ 1510947 h 1770184"/>
                <a:gd name="connsiteX4" fmla="*/ 0 w 1535994"/>
                <a:gd name="connsiteY4" fmla="*/ 1480590 h 1770184"/>
                <a:gd name="connsiteX5" fmla="*/ 385977 w 1535994"/>
                <a:gd name="connsiteY5" fmla="*/ 1256723 h 1770184"/>
                <a:gd name="connsiteX6" fmla="*/ 395196 w 1535994"/>
                <a:gd name="connsiteY6" fmla="*/ 1264329 h 1770184"/>
                <a:gd name="connsiteX7" fmla="*/ 650901 w 1535994"/>
                <a:gd name="connsiteY7" fmla="*/ 1342436 h 1770184"/>
                <a:gd name="connsiteX8" fmla="*/ 1108245 w 1535994"/>
                <a:gd name="connsiteY8" fmla="*/ 885092 h 1770184"/>
                <a:gd name="connsiteX9" fmla="*/ 650901 w 1535994"/>
                <a:gd name="connsiteY9" fmla="*/ 427748 h 1770184"/>
                <a:gd name="connsiteX10" fmla="*/ 395196 w 1535994"/>
                <a:gd name="connsiteY10" fmla="*/ 505855 h 1770184"/>
                <a:gd name="connsiteX11" fmla="*/ 385979 w 1535994"/>
                <a:gd name="connsiteY11" fmla="*/ 513460 h 1770184"/>
                <a:gd name="connsiteX12" fmla="*/ 2 w 1535994"/>
                <a:gd name="connsiteY12" fmla="*/ 289593 h 1770184"/>
                <a:gd name="connsiteX13" fmla="*/ 25047 w 1535994"/>
                <a:gd name="connsiteY13" fmla="*/ 259237 h 1770184"/>
                <a:gd name="connsiteX14" fmla="*/ 650902 w 1535994"/>
                <a:gd name="connsiteY14" fmla="*/ 0 h 177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5994" h="1770184">
                  <a:moveTo>
                    <a:pt x="650902" y="0"/>
                  </a:moveTo>
                  <a:cubicBezTo>
                    <a:pt x="1139725" y="0"/>
                    <a:pt x="1535994" y="396269"/>
                    <a:pt x="1535994" y="885092"/>
                  </a:cubicBezTo>
                  <a:cubicBezTo>
                    <a:pt x="1535994" y="1373915"/>
                    <a:pt x="1139725" y="1770184"/>
                    <a:pt x="650902" y="1770184"/>
                  </a:cubicBezTo>
                  <a:cubicBezTo>
                    <a:pt x="406491" y="1770184"/>
                    <a:pt x="185218" y="1671117"/>
                    <a:pt x="25047" y="1510947"/>
                  </a:cubicBezTo>
                  <a:lnTo>
                    <a:pt x="0" y="1480590"/>
                  </a:lnTo>
                  <a:lnTo>
                    <a:pt x="385977" y="1256723"/>
                  </a:lnTo>
                  <a:lnTo>
                    <a:pt x="395196" y="1264329"/>
                  </a:lnTo>
                  <a:cubicBezTo>
                    <a:pt x="468188" y="1313642"/>
                    <a:pt x="556182" y="1342436"/>
                    <a:pt x="650901" y="1342436"/>
                  </a:cubicBezTo>
                  <a:cubicBezTo>
                    <a:pt x="903485" y="1342436"/>
                    <a:pt x="1108245" y="1137676"/>
                    <a:pt x="1108245" y="885092"/>
                  </a:cubicBezTo>
                  <a:cubicBezTo>
                    <a:pt x="1108245" y="632508"/>
                    <a:pt x="903485" y="427748"/>
                    <a:pt x="650901" y="427748"/>
                  </a:cubicBezTo>
                  <a:cubicBezTo>
                    <a:pt x="556182" y="427748"/>
                    <a:pt x="468188" y="456542"/>
                    <a:pt x="395196" y="505855"/>
                  </a:cubicBezTo>
                  <a:lnTo>
                    <a:pt x="385979" y="513460"/>
                  </a:lnTo>
                  <a:lnTo>
                    <a:pt x="2" y="289593"/>
                  </a:lnTo>
                  <a:lnTo>
                    <a:pt x="25047" y="259237"/>
                  </a:lnTo>
                  <a:cubicBezTo>
                    <a:pt x="185218" y="99067"/>
                    <a:pt x="406491" y="0"/>
                    <a:pt x="6509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3AC1E">
                    <a:shade val="30000"/>
                    <a:satMod val="115000"/>
                  </a:srgbClr>
                </a:gs>
                <a:gs pos="50000">
                  <a:srgbClr val="F3AC1E">
                    <a:shade val="67500"/>
                    <a:satMod val="115000"/>
                  </a:srgbClr>
                </a:gs>
                <a:gs pos="100000">
                  <a:srgbClr val="F3AC1E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15"/>
            <p:cNvSpPr/>
            <p:nvPr/>
          </p:nvSpPr>
          <p:spPr>
            <a:xfrm>
              <a:off x="4354855" y="1108304"/>
              <a:ext cx="1535994" cy="1770184"/>
            </a:xfrm>
            <a:custGeom>
              <a:avLst/>
              <a:gdLst>
                <a:gd name="connsiteX0" fmla="*/ 650902 w 1535994"/>
                <a:gd name="connsiteY0" fmla="*/ 0 h 1770184"/>
                <a:gd name="connsiteX1" fmla="*/ 1535994 w 1535994"/>
                <a:gd name="connsiteY1" fmla="*/ 885092 h 1770184"/>
                <a:gd name="connsiteX2" fmla="*/ 650902 w 1535994"/>
                <a:gd name="connsiteY2" fmla="*/ 1770184 h 1770184"/>
                <a:gd name="connsiteX3" fmla="*/ 25047 w 1535994"/>
                <a:gd name="connsiteY3" fmla="*/ 1510947 h 1770184"/>
                <a:gd name="connsiteX4" fmla="*/ 0 w 1535994"/>
                <a:gd name="connsiteY4" fmla="*/ 1480590 h 1770184"/>
                <a:gd name="connsiteX5" fmla="*/ 385977 w 1535994"/>
                <a:gd name="connsiteY5" fmla="*/ 1256723 h 1770184"/>
                <a:gd name="connsiteX6" fmla="*/ 395196 w 1535994"/>
                <a:gd name="connsiteY6" fmla="*/ 1264329 h 1770184"/>
                <a:gd name="connsiteX7" fmla="*/ 650901 w 1535994"/>
                <a:gd name="connsiteY7" fmla="*/ 1342436 h 1770184"/>
                <a:gd name="connsiteX8" fmla="*/ 1108245 w 1535994"/>
                <a:gd name="connsiteY8" fmla="*/ 885092 h 1770184"/>
                <a:gd name="connsiteX9" fmla="*/ 650901 w 1535994"/>
                <a:gd name="connsiteY9" fmla="*/ 427748 h 1770184"/>
                <a:gd name="connsiteX10" fmla="*/ 395196 w 1535994"/>
                <a:gd name="connsiteY10" fmla="*/ 505855 h 1770184"/>
                <a:gd name="connsiteX11" fmla="*/ 385979 w 1535994"/>
                <a:gd name="connsiteY11" fmla="*/ 513460 h 1770184"/>
                <a:gd name="connsiteX12" fmla="*/ 2 w 1535994"/>
                <a:gd name="connsiteY12" fmla="*/ 289593 h 1770184"/>
                <a:gd name="connsiteX13" fmla="*/ 25047 w 1535994"/>
                <a:gd name="connsiteY13" fmla="*/ 259237 h 1770184"/>
                <a:gd name="connsiteX14" fmla="*/ 650902 w 1535994"/>
                <a:gd name="connsiteY14" fmla="*/ 0 h 177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5994" h="1770184">
                  <a:moveTo>
                    <a:pt x="650902" y="0"/>
                  </a:moveTo>
                  <a:cubicBezTo>
                    <a:pt x="1139725" y="0"/>
                    <a:pt x="1535994" y="396269"/>
                    <a:pt x="1535994" y="885092"/>
                  </a:cubicBezTo>
                  <a:cubicBezTo>
                    <a:pt x="1535994" y="1373915"/>
                    <a:pt x="1139725" y="1770184"/>
                    <a:pt x="650902" y="1770184"/>
                  </a:cubicBezTo>
                  <a:cubicBezTo>
                    <a:pt x="406491" y="1770184"/>
                    <a:pt x="185218" y="1671117"/>
                    <a:pt x="25047" y="1510947"/>
                  </a:cubicBezTo>
                  <a:lnTo>
                    <a:pt x="0" y="1480590"/>
                  </a:lnTo>
                  <a:lnTo>
                    <a:pt x="385977" y="1256723"/>
                  </a:lnTo>
                  <a:lnTo>
                    <a:pt x="395196" y="1264329"/>
                  </a:lnTo>
                  <a:cubicBezTo>
                    <a:pt x="468188" y="1313642"/>
                    <a:pt x="556182" y="1342436"/>
                    <a:pt x="650901" y="1342436"/>
                  </a:cubicBezTo>
                  <a:cubicBezTo>
                    <a:pt x="903485" y="1342436"/>
                    <a:pt x="1108245" y="1137676"/>
                    <a:pt x="1108245" y="885092"/>
                  </a:cubicBezTo>
                  <a:cubicBezTo>
                    <a:pt x="1108245" y="632508"/>
                    <a:pt x="903485" y="427748"/>
                    <a:pt x="650901" y="427748"/>
                  </a:cubicBezTo>
                  <a:cubicBezTo>
                    <a:pt x="556182" y="427748"/>
                    <a:pt x="468188" y="456542"/>
                    <a:pt x="395196" y="505855"/>
                  </a:cubicBezTo>
                  <a:lnTo>
                    <a:pt x="385979" y="513460"/>
                  </a:lnTo>
                  <a:lnTo>
                    <a:pt x="2" y="289593"/>
                  </a:lnTo>
                  <a:lnTo>
                    <a:pt x="25047" y="259237"/>
                  </a:lnTo>
                  <a:cubicBezTo>
                    <a:pt x="185218" y="99067"/>
                    <a:pt x="406491" y="0"/>
                    <a:pt x="650902" y="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rgbClr val="1D5685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 16"/>
            <p:cNvSpPr/>
            <p:nvPr/>
          </p:nvSpPr>
          <p:spPr>
            <a:xfrm rot="10800000">
              <a:off x="3243117" y="2107369"/>
              <a:ext cx="1535994" cy="1770184"/>
            </a:xfrm>
            <a:custGeom>
              <a:avLst/>
              <a:gdLst>
                <a:gd name="connsiteX0" fmla="*/ 650902 w 1535994"/>
                <a:gd name="connsiteY0" fmla="*/ 0 h 1770184"/>
                <a:gd name="connsiteX1" fmla="*/ 1535994 w 1535994"/>
                <a:gd name="connsiteY1" fmla="*/ 885092 h 1770184"/>
                <a:gd name="connsiteX2" fmla="*/ 650902 w 1535994"/>
                <a:gd name="connsiteY2" fmla="*/ 1770184 h 1770184"/>
                <a:gd name="connsiteX3" fmla="*/ 25047 w 1535994"/>
                <a:gd name="connsiteY3" fmla="*/ 1510947 h 1770184"/>
                <a:gd name="connsiteX4" fmla="*/ 0 w 1535994"/>
                <a:gd name="connsiteY4" fmla="*/ 1480590 h 1770184"/>
                <a:gd name="connsiteX5" fmla="*/ 385977 w 1535994"/>
                <a:gd name="connsiteY5" fmla="*/ 1256723 h 1770184"/>
                <a:gd name="connsiteX6" fmla="*/ 395196 w 1535994"/>
                <a:gd name="connsiteY6" fmla="*/ 1264329 h 1770184"/>
                <a:gd name="connsiteX7" fmla="*/ 650901 w 1535994"/>
                <a:gd name="connsiteY7" fmla="*/ 1342436 h 1770184"/>
                <a:gd name="connsiteX8" fmla="*/ 1108245 w 1535994"/>
                <a:gd name="connsiteY8" fmla="*/ 885092 h 1770184"/>
                <a:gd name="connsiteX9" fmla="*/ 650901 w 1535994"/>
                <a:gd name="connsiteY9" fmla="*/ 427748 h 1770184"/>
                <a:gd name="connsiteX10" fmla="*/ 395196 w 1535994"/>
                <a:gd name="connsiteY10" fmla="*/ 505855 h 1770184"/>
                <a:gd name="connsiteX11" fmla="*/ 385979 w 1535994"/>
                <a:gd name="connsiteY11" fmla="*/ 513460 h 1770184"/>
                <a:gd name="connsiteX12" fmla="*/ 2 w 1535994"/>
                <a:gd name="connsiteY12" fmla="*/ 289593 h 1770184"/>
                <a:gd name="connsiteX13" fmla="*/ 25047 w 1535994"/>
                <a:gd name="connsiteY13" fmla="*/ 259237 h 1770184"/>
                <a:gd name="connsiteX14" fmla="*/ 650902 w 1535994"/>
                <a:gd name="connsiteY14" fmla="*/ 0 h 177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35994" h="1770184">
                  <a:moveTo>
                    <a:pt x="650902" y="0"/>
                  </a:moveTo>
                  <a:cubicBezTo>
                    <a:pt x="1139725" y="0"/>
                    <a:pt x="1535994" y="396269"/>
                    <a:pt x="1535994" y="885092"/>
                  </a:cubicBezTo>
                  <a:cubicBezTo>
                    <a:pt x="1535994" y="1373915"/>
                    <a:pt x="1139725" y="1770184"/>
                    <a:pt x="650902" y="1770184"/>
                  </a:cubicBezTo>
                  <a:cubicBezTo>
                    <a:pt x="406491" y="1770184"/>
                    <a:pt x="185218" y="1671117"/>
                    <a:pt x="25047" y="1510947"/>
                  </a:cubicBezTo>
                  <a:lnTo>
                    <a:pt x="0" y="1480590"/>
                  </a:lnTo>
                  <a:lnTo>
                    <a:pt x="385977" y="1256723"/>
                  </a:lnTo>
                  <a:lnTo>
                    <a:pt x="395196" y="1264329"/>
                  </a:lnTo>
                  <a:cubicBezTo>
                    <a:pt x="468188" y="1313642"/>
                    <a:pt x="556182" y="1342436"/>
                    <a:pt x="650901" y="1342436"/>
                  </a:cubicBezTo>
                  <a:cubicBezTo>
                    <a:pt x="903485" y="1342436"/>
                    <a:pt x="1108245" y="1137676"/>
                    <a:pt x="1108245" y="885092"/>
                  </a:cubicBezTo>
                  <a:cubicBezTo>
                    <a:pt x="1108245" y="632508"/>
                    <a:pt x="903485" y="427748"/>
                    <a:pt x="650901" y="427748"/>
                  </a:cubicBezTo>
                  <a:cubicBezTo>
                    <a:pt x="556182" y="427748"/>
                    <a:pt x="468188" y="456542"/>
                    <a:pt x="395196" y="505855"/>
                  </a:cubicBezTo>
                  <a:lnTo>
                    <a:pt x="385979" y="513460"/>
                  </a:lnTo>
                  <a:lnTo>
                    <a:pt x="2" y="289593"/>
                  </a:lnTo>
                  <a:lnTo>
                    <a:pt x="25047" y="259237"/>
                  </a:lnTo>
                  <a:cubicBezTo>
                    <a:pt x="185218" y="99067"/>
                    <a:pt x="406491" y="0"/>
                    <a:pt x="6509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E3F18">
                    <a:shade val="30000"/>
                    <a:satMod val="115000"/>
                  </a:srgbClr>
                </a:gs>
                <a:gs pos="50000">
                  <a:srgbClr val="DE3F18">
                    <a:shade val="67500"/>
                    <a:satMod val="115000"/>
                  </a:srgbClr>
                </a:gs>
                <a:gs pos="100000">
                  <a:srgbClr val="DE3F18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3255204" y="2732786"/>
              <a:ext cx="424227" cy="519351"/>
            </a:xfrm>
            <a:prstGeom prst="ellipse">
              <a:avLst/>
            </a:prstGeom>
            <a:solidFill>
              <a:srgbClr val="E6340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cxnSp>
          <p:nvCxnSpPr>
            <p:cNvPr id="12" name="Straight Connector 18"/>
            <p:cNvCxnSpPr/>
            <p:nvPr/>
          </p:nvCxnSpPr>
          <p:spPr>
            <a:xfrm flipV="1">
              <a:off x="4149600" y="4237228"/>
              <a:ext cx="902883" cy="527426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9"/>
            <p:cNvCxnSpPr/>
            <p:nvPr/>
          </p:nvCxnSpPr>
          <p:spPr>
            <a:xfrm flipV="1">
              <a:off x="4149600" y="2233168"/>
              <a:ext cx="902883" cy="527426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0"/>
            <p:cNvCxnSpPr/>
            <p:nvPr/>
          </p:nvCxnSpPr>
          <p:spPr>
            <a:xfrm>
              <a:off x="4149600" y="5224652"/>
              <a:ext cx="905000" cy="520992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1"/>
            <p:cNvCxnSpPr/>
            <p:nvPr/>
          </p:nvCxnSpPr>
          <p:spPr>
            <a:xfrm>
              <a:off x="4149600" y="3222313"/>
              <a:ext cx="905000" cy="520992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2"/>
            <p:cNvCxnSpPr/>
            <p:nvPr/>
          </p:nvCxnSpPr>
          <p:spPr>
            <a:xfrm>
              <a:off x="4151737" y="1278127"/>
              <a:ext cx="893463" cy="514350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800000">
              <a:off x="4088604" y="1478004"/>
              <a:ext cx="767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START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800000">
              <a:off x="4269852" y="513457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FINISH</a:t>
              </a:r>
            </a:p>
          </p:txBody>
        </p:sp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5456537" y="1733721"/>
              <a:ext cx="424227" cy="519351"/>
            </a:xfrm>
            <a:prstGeom prst="ellipse">
              <a:avLst/>
            </a:prstGeom>
            <a:solidFill>
              <a:srgbClr val="296CA7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5454536" y="3737042"/>
              <a:ext cx="424227" cy="519351"/>
            </a:xfrm>
            <a:prstGeom prst="ellipse">
              <a:avLst/>
            </a:prstGeom>
            <a:solidFill>
              <a:srgbClr val="22AEB8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1" name="TextBox 20"/>
            <p:cNvSpPr txBox="1">
              <a:spLocks/>
            </p:cNvSpPr>
            <p:nvPr/>
          </p:nvSpPr>
          <p:spPr>
            <a:xfrm>
              <a:off x="3254455" y="4730916"/>
              <a:ext cx="424227" cy="519351"/>
            </a:xfrm>
            <a:prstGeom prst="ellipse">
              <a:avLst/>
            </a:prstGeom>
            <a:solidFill>
              <a:srgbClr val="F8AB0D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22" name="מלבן 21"/>
          <p:cNvSpPr/>
          <p:nvPr/>
        </p:nvSpPr>
        <p:spPr>
          <a:xfrm>
            <a:off x="139701" y="2973640"/>
            <a:ext cx="2224664" cy="584775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anchor="ctr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קביעת חזון</a:t>
            </a:r>
          </a:p>
        </p:txBody>
      </p:sp>
      <p:sp>
        <p:nvSpPr>
          <p:cNvPr id="23" name="מלבן 22"/>
          <p:cNvSpPr/>
          <p:nvPr/>
        </p:nvSpPr>
        <p:spPr>
          <a:xfrm>
            <a:off x="6604723" y="3888473"/>
            <a:ext cx="2317317" cy="1077218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anchor="ctr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הצבת מטרות ויעדים</a:t>
            </a:r>
          </a:p>
        </p:txBody>
      </p:sp>
      <p:sp>
        <p:nvSpPr>
          <p:cNvPr id="26" name="מלבן 25"/>
          <p:cNvSpPr/>
          <p:nvPr/>
        </p:nvSpPr>
        <p:spPr>
          <a:xfrm>
            <a:off x="139701" y="5211912"/>
            <a:ext cx="2226042" cy="584775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anchor="ctr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מעקב ובקרה</a:t>
            </a:r>
          </a:p>
        </p:txBody>
      </p:sp>
      <p:sp>
        <p:nvSpPr>
          <p:cNvPr id="27" name="מלבן 26"/>
          <p:cNvSpPr/>
          <p:nvPr/>
        </p:nvSpPr>
        <p:spPr>
          <a:xfrm>
            <a:off x="6604722" y="1878219"/>
            <a:ext cx="2317317" cy="584775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anchor="ctr">
            <a:spAutoFit/>
          </a:bodyPr>
          <a:lstStyle/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ניתוח זירה</a:t>
            </a:r>
          </a:p>
        </p:txBody>
      </p:sp>
    </p:spTree>
    <p:extLst>
      <p:ext uri="{BB962C8B-B14F-4D97-AF65-F5344CB8AC3E}">
        <p14:creationId xmlns:p14="http://schemas.microsoft.com/office/powerpoint/2010/main" val="363250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7BB4-8B79-41A3-9D8F-44925685847E}" type="slidenum">
              <a:rPr lang="he-IL" smtClean="0"/>
              <a:pPr/>
              <a:t>6</a:t>
            </a:fld>
            <a:endParaRPr lang="he-IL" dirty="0"/>
          </a:p>
        </p:txBody>
      </p:sp>
      <p:sp>
        <p:nvSpPr>
          <p:cNvPr id="46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ניתוח זירה</a:t>
            </a:r>
          </a:p>
        </p:txBody>
      </p:sp>
      <p:grpSp>
        <p:nvGrpSpPr>
          <p:cNvPr id="4" name="Group 43"/>
          <p:cNvGrpSpPr/>
          <p:nvPr/>
        </p:nvGrpSpPr>
        <p:grpSpPr>
          <a:xfrm>
            <a:off x="0" y="1323914"/>
            <a:ext cx="4193931" cy="4387361"/>
            <a:chOff x="480747" y="-1025590"/>
            <a:chExt cx="10160000" cy="7767349"/>
          </a:xfrm>
        </p:grpSpPr>
        <p:sp>
          <p:nvSpPr>
            <p:cNvPr id="5" name="Freeform 257"/>
            <p:cNvSpPr>
              <a:spLocks/>
            </p:cNvSpPr>
            <p:nvPr/>
          </p:nvSpPr>
          <p:spPr bwMode="auto">
            <a:xfrm>
              <a:off x="480747" y="713915"/>
              <a:ext cx="6124575" cy="3947761"/>
            </a:xfrm>
            <a:custGeom>
              <a:avLst/>
              <a:gdLst>
                <a:gd name="T0" fmla="*/ 2000 w 3858"/>
                <a:gd name="T1" fmla="*/ 2156 h 2156"/>
                <a:gd name="T2" fmla="*/ 2076 w 3858"/>
                <a:gd name="T3" fmla="*/ 2148 h 2156"/>
                <a:gd name="T4" fmla="*/ 2160 w 3858"/>
                <a:gd name="T5" fmla="*/ 2124 h 2156"/>
                <a:gd name="T6" fmla="*/ 2248 w 3858"/>
                <a:gd name="T7" fmla="*/ 2088 h 2156"/>
                <a:gd name="T8" fmla="*/ 2342 w 3858"/>
                <a:gd name="T9" fmla="*/ 2040 h 2156"/>
                <a:gd name="T10" fmla="*/ 2438 w 3858"/>
                <a:gd name="T11" fmla="*/ 1984 h 2156"/>
                <a:gd name="T12" fmla="*/ 2536 w 3858"/>
                <a:gd name="T13" fmla="*/ 1918 h 2156"/>
                <a:gd name="T14" fmla="*/ 2632 w 3858"/>
                <a:gd name="T15" fmla="*/ 1846 h 2156"/>
                <a:gd name="T16" fmla="*/ 2820 w 3858"/>
                <a:gd name="T17" fmla="*/ 1692 h 2156"/>
                <a:gd name="T18" fmla="*/ 2990 w 3858"/>
                <a:gd name="T19" fmla="*/ 1534 h 2156"/>
                <a:gd name="T20" fmla="*/ 3130 w 3858"/>
                <a:gd name="T21" fmla="*/ 1386 h 2156"/>
                <a:gd name="T22" fmla="*/ 3208 w 3858"/>
                <a:gd name="T23" fmla="*/ 1290 h 2156"/>
                <a:gd name="T24" fmla="*/ 3244 w 3858"/>
                <a:gd name="T25" fmla="*/ 1238 h 2156"/>
                <a:gd name="T26" fmla="*/ 3256 w 3858"/>
                <a:gd name="T27" fmla="*/ 1214 h 2156"/>
                <a:gd name="T28" fmla="*/ 3416 w 3858"/>
                <a:gd name="T29" fmla="*/ 898 h 2156"/>
                <a:gd name="T30" fmla="*/ 3858 w 3858"/>
                <a:gd name="T31" fmla="*/ 0 h 2156"/>
                <a:gd name="T32" fmla="*/ 3834 w 3858"/>
                <a:gd name="T33" fmla="*/ 40 h 2156"/>
                <a:gd name="T34" fmla="*/ 3684 w 3858"/>
                <a:gd name="T35" fmla="*/ 294 h 2156"/>
                <a:gd name="T36" fmla="*/ 3578 w 3858"/>
                <a:gd name="T37" fmla="*/ 462 h 2156"/>
                <a:gd name="T38" fmla="*/ 3466 w 3858"/>
                <a:gd name="T39" fmla="*/ 628 h 2156"/>
                <a:gd name="T40" fmla="*/ 3362 w 3858"/>
                <a:gd name="T41" fmla="*/ 768 h 2156"/>
                <a:gd name="T42" fmla="*/ 3314 w 3858"/>
                <a:gd name="T43" fmla="*/ 822 h 2156"/>
                <a:gd name="T44" fmla="*/ 3274 w 3858"/>
                <a:gd name="T45" fmla="*/ 860 h 2156"/>
                <a:gd name="T46" fmla="*/ 3240 w 3858"/>
                <a:gd name="T47" fmla="*/ 880 h 2156"/>
                <a:gd name="T48" fmla="*/ 3226 w 3858"/>
                <a:gd name="T49" fmla="*/ 882 h 2156"/>
                <a:gd name="T50" fmla="*/ 3214 w 3858"/>
                <a:gd name="T51" fmla="*/ 878 h 2156"/>
                <a:gd name="T52" fmla="*/ 3212 w 3858"/>
                <a:gd name="T53" fmla="*/ 880 h 2156"/>
                <a:gd name="T54" fmla="*/ 3100 w 3858"/>
                <a:gd name="T55" fmla="*/ 700 h 2156"/>
                <a:gd name="T56" fmla="*/ 3002 w 3858"/>
                <a:gd name="T57" fmla="*/ 566 h 2156"/>
                <a:gd name="T58" fmla="*/ 2916 w 3858"/>
                <a:gd name="T59" fmla="*/ 464 h 2156"/>
                <a:gd name="T60" fmla="*/ 2854 w 3858"/>
                <a:gd name="T61" fmla="*/ 398 h 2156"/>
                <a:gd name="T62" fmla="*/ 2786 w 3858"/>
                <a:gd name="T63" fmla="*/ 334 h 2156"/>
                <a:gd name="T64" fmla="*/ 2712 w 3858"/>
                <a:gd name="T65" fmla="*/ 274 h 2156"/>
                <a:gd name="T66" fmla="*/ 2634 w 3858"/>
                <a:gd name="T67" fmla="*/ 220 h 2156"/>
                <a:gd name="T68" fmla="*/ 2550 w 3858"/>
                <a:gd name="T69" fmla="*/ 172 h 2156"/>
                <a:gd name="T70" fmla="*/ 2458 w 3858"/>
                <a:gd name="T71" fmla="*/ 130 h 2156"/>
                <a:gd name="T72" fmla="*/ 2362 w 3858"/>
                <a:gd name="T73" fmla="*/ 98 h 2156"/>
                <a:gd name="T74" fmla="*/ 2258 w 3858"/>
                <a:gd name="T75" fmla="*/ 74 h 2156"/>
                <a:gd name="T76" fmla="*/ 2150 w 3858"/>
                <a:gd name="T77" fmla="*/ 62 h 2156"/>
                <a:gd name="T78" fmla="*/ 2092 w 3858"/>
                <a:gd name="T79" fmla="*/ 60 h 2156"/>
                <a:gd name="T80" fmla="*/ 2 w 3858"/>
                <a:gd name="T81" fmla="*/ 2074 h 2156"/>
                <a:gd name="T82" fmla="*/ 0 w 3858"/>
                <a:gd name="T83" fmla="*/ 2156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58" h="2156">
                  <a:moveTo>
                    <a:pt x="2000" y="2156"/>
                  </a:moveTo>
                  <a:lnTo>
                    <a:pt x="2000" y="2156"/>
                  </a:lnTo>
                  <a:lnTo>
                    <a:pt x="2038" y="2154"/>
                  </a:lnTo>
                  <a:lnTo>
                    <a:pt x="2076" y="2148"/>
                  </a:lnTo>
                  <a:lnTo>
                    <a:pt x="2116" y="2138"/>
                  </a:lnTo>
                  <a:lnTo>
                    <a:pt x="2160" y="2124"/>
                  </a:lnTo>
                  <a:lnTo>
                    <a:pt x="2204" y="2108"/>
                  </a:lnTo>
                  <a:lnTo>
                    <a:pt x="2248" y="2088"/>
                  </a:lnTo>
                  <a:lnTo>
                    <a:pt x="2294" y="2066"/>
                  </a:lnTo>
                  <a:lnTo>
                    <a:pt x="2342" y="2040"/>
                  </a:lnTo>
                  <a:lnTo>
                    <a:pt x="2390" y="2014"/>
                  </a:lnTo>
                  <a:lnTo>
                    <a:pt x="2438" y="1984"/>
                  </a:lnTo>
                  <a:lnTo>
                    <a:pt x="2486" y="1952"/>
                  </a:lnTo>
                  <a:lnTo>
                    <a:pt x="2536" y="1918"/>
                  </a:lnTo>
                  <a:lnTo>
                    <a:pt x="2584" y="1882"/>
                  </a:lnTo>
                  <a:lnTo>
                    <a:pt x="2632" y="1846"/>
                  </a:lnTo>
                  <a:lnTo>
                    <a:pt x="2728" y="1770"/>
                  </a:lnTo>
                  <a:lnTo>
                    <a:pt x="2820" y="1692"/>
                  </a:lnTo>
                  <a:lnTo>
                    <a:pt x="2908" y="1612"/>
                  </a:lnTo>
                  <a:lnTo>
                    <a:pt x="2990" y="1534"/>
                  </a:lnTo>
                  <a:lnTo>
                    <a:pt x="3064" y="1458"/>
                  </a:lnTo>
                  <a:lnTo>
                    <a:pt x="3130" y="1386"/>
                  </a:lnTo>
                  <a:lnTo>
                    <a:pt x="3184" y="1320"/>
                  </a:lnTo>
                  <a:lnTo>
                    <a:pt x="3208" y="1290"/>
                  </a:lnTo>
                  <a:lnTo>
                    <a:pt x="3228" y="1262"/>
                  </a:lnTo>
                  <a:lnTo>
                    <a:pt x="3244" y="1238"/>
                  </a:lnTo>
                  <a:lnTo>
                    <a:pt x="3256" y="1214"/>
                  </a:lnTo>
                  <a:lnTo>
                    <a:pt x="3256" y="1214"/>
                  </a:lnTo>
                  <a:lnTo>
                    <a:pt x="3328" y="1076"/>
                  </a:lnTo>
                  <a:lnTo>
                    <a:pt x="3416" y="898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34" y="40"/>
                  </a:lnTo>
                  <a:lnTo>
                    <a:pt x="3772" y="146"/>
                  </a:lnTo>
                  <a:lnTo>
                    <a:pt x="3684" y="294"/>
                  </a:lnTo>
                  <a:lnTo>
                    <a:pt x="3632" y="378"/>
                  </a:lnTo>
                  <a:lnTo>
                    <a:pt x="3578" y="462"/>
                  </a:lnTo>
                  <a:lnTo>
                    <a:pt x="3522" y="548"/>
                  </a:lnTo>
                  <a:lnTo>
                    <a:pt x="3466" y="628"/>
                  </a:lnTo>
                  <a:lnTo>
                    <a:pt x="3412" y="704"/>
                  </a:lnTo>
                  <a:lnTo>
                    <a:pt x="3362" y="768"/>
                  </a:lnTo>
                  <a:lnTo>
                    <a:pt x="3338" y="796"/>
                  </a:lnTo>
                  <a:lnTo>
                    <a:pt x="3314" y="822"/>
                  </a:lnTo>
                  <a:lnTo>
                    <a:pt x="3294" y="842"/>
                  </a:lnTo>
                  <a:lnTo>
                    <a:pt x="3274" y="860"/>
                  </a:lnTo>
                  <a:lnTo>
                    <a:pt x="3256" y="872"/>
                  </a:lnTo>
                  <a:lnTo>
                    <a:pt x="3240" y="880"/>
                  </a:lnTo>
                  <a:lnTo>
                    <a:pt x="3232" y="882"/>
                  </a:lnTo>
                  <a:lnTo>
                    <a:pt x="3226" y="882"/>
                  </a:lnTo>
                  <a:lnTo>
                    <a:pt x="3220" y="880"/>
                  </a:lnTo>
                  <a:lnTo>
                    <a:pt x="3214" y="878"/>
                  </a:lnTo>
                  <a:lnTo>
                    <a:pt x="3212" y="880"/>
                  </a:lnTo>
                  <a:lnTo>
                    <a:pt x="3212" y="880"/>
                  </a:lnTo>
                  <a:lnTo>
                    <a:pt x="3142" y="764"/>
                  </a:lnTo>
                  <a:lnTo>
                    <a:pt x="3100" y="700"/>
                  </a:lnTo>
                  <a:lnTo>
                    <a:pt x="3052" y="634"/>
                  </a:lnTo>
                  <a:lnTo>
                    <a:pt x="3002" y="566"/>
                  </a:lnTo>
                  <a:lnTo>
                    <a:pt x="2946" y="498"/>
                  </a:lnTo>
                  <a:lnTo>
                    <a:pt x="2916" y="464"/>
                  </a:lnTo>
                  <a:lnTo>
                    <a:pt x="2886" y="432"/>
                  </a:lnTo>
                  <a:lnTo>
                    <a:pt x="2854" y="398"/>
                  </a:lnTo>
                  <a:lnTo>
                    <a:pt x="2820" y="366"/>
                  </a:lnTo>
                  <a:lnTo>
                    <a:pt x="2786" y="334"/>
                  </a:lnTo>
                  <a:lnTo>
                    <a:pt x="2750" y="304"/>
                  </a:lnTo>
                  <a:lnTo>
                    <a:pt x="2712" y="274"/>
                  </a:lnTo>
                  <a:lnTo>
                    <a:pt x="2674" y="246"/>
                  </a:lnTo>
                  <a:lnTo>
                    <a:pt x="2634" y="220"/>
                  </a:lnTo>
                  <a:lnTo>
                    <a:pt x="2592" y="194"/>
                  </a:lnTo>
                  <a:lnTo>
                    <a:pt x="2550" y="172"/>
                  </a:lnTo>
                  <a:lnTo>
                    <a:pt x="2504" y="150"/>
                  </a:lnTo>
                  <a:lnTo>
                    <a:pt x="2458" y="130"/>
                  </a:lnTo>
                  <a:lnTo>
                    <a:pt x="2410" y="112"/>
                  </a:lnTo>
                  <a:lnTo>
                    <a:pt x="2362" y="98"/>
                  </a:lnTo>
                  <a:lnTo>
                    <a:pt x="2312" y="84"/>
                  </a:lnTo>
                  <a:lnTo>
                    <a:pt x="2258" y="74"/>
                  </a:lnTo>
                  <a:lnTo>
                    <a:pt x="2204" y="68"/>
                  </a:lnTo>
                  <a:lnTo>
                    <a:pt x="2150" y="62"/>
                  </a:lnTo>
                  <a:lnTo>
                    <a:pt x="2092" y="60"/>
                  </a:lnTo>
                  <a:lnTo>
                    <a:pt x="2092" y="60"/>
                  </a:lnTo>
                  <a:lnTo>
                    <a:pt x="0" y="62"/>
                  </a:lnTo>
                  <a:lnTo>
                    <a:pt x="2" y="2074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2000" y="2156"/>
                  </a:lnTo>
                  <a:close/>
                </a:path>
              </a:pathLst>
            </a:custGeom>
            <a:solidFill>
              <a:srgbClr val="519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Freeform 242"/>
            <p:cNvSpPr>
              <a:spLocks/>
            </p:cNvSpPr>
            <p:nvPr/>
          </p:nvSpPr>
          <p:spPr bwMode="auto">
            <a:xfrm>
              <a:off x="5760772" y="2493702"/>
              <a:ext cx="4879975" cy="2347415"/>
            </a:xfrm>
            <a:custGeom>
              <a:avLst/>
              <a:gdLst>
                <a:gd name="T0" fmla="*/ 0 w 3074"/>
                <a:gd name="T1" fmla="*/ 0 h 1214"/>
                <a:gd name="T2" fmla="*/ 0 w 3074"/>
                <a:gd name="T3" fmla="*/ 0 h 1214"/>
                <a:gd name="T4" fmla="*/ 14 w 3074"/>
                <a:gd name="T5" fmla="*/ 32 h 1214"/>
                <a:gd name="T6" fmla="*/ 30 w 3074"/>
                <a:gd name="T7" fmla="*/ 70 h 1214"/>
                <a:gd name="T8" fmla="*/ 56 w 3074"/>
                <a:gd name="T9" fmla="*/ 118 h 1214"/>
                <a:gd name="T10" fmla="*/ 88 w 3074"/>
                <a:gd name="T11" fmla="*/ 178 h 1214"/>
                <a:gd name="T12" fmla="*/ 126 w 3074"/>
                <a:gd name="T13" fmla="*/ 246 h 1214"/>
                <a:gd name="T14" fmla="*/ 172 w 3074"/>
                <a:gd name="T15" fmla="*/ 318 h 1214"/>
                <a:gd name="T16" fmla="*/ 226 w 3074"/>
                <a:gd name="T17" fmla="*/ 396 h 1214"/>
                <a:gd name="T18" fmla="*/ 254 w 3074"/>
                <a:gd name="T19" fmla="*/ 436 h 1214"/>
                <a:gd name="T20" fmla="*/ 286 w 3074"/>
                <a:gd name="T21" fmla="*/ 478 h 1214"/>
                <a:gd name="T22" fmla="*/ 318 w 3074"/>
                <a:gd name="T23" fmla="*/ 518 h 1214"/>
                <a:gd name="T24" fmla="*/ 354 w 3074"/>
                <a:gd name="T25" fmla="*/ 560 h 1214"/>
                <a:gd name="T26" fmla="*/ 390 w 3074"/>
                <a:gd name="T27" fmla="*/ 600 h 1214"/>
                <a:gd name="T28" fmla="*/ 428 w 3074"/>
                <a:gd name="T29" fmla="*/ 640 h 1214"/>
                <a:gd name="T30" fmla="*/ 468 w 3074"/>
                <a:gd name="T31" fmla="*/ 680 h 1214"/>
                <a:gd name="T32" fmla="*/ 510 w 3074"/>
                <a:gd name="T33" fmla="*/ 718 h 1214"/>
                <a:gd name="T34" fmla="*/ 554 w 3074"/>
                <a:gd name="T35" fmla="*/ 756 h 1214"/>
                <a:gd name="T36" fmla="*/ 600 w 3074"/>
                <a:gd name="T37" fmla="*/ 792 h 1214"/>
                <a:gd name="T38" fmla="*/ 646 w 3074"/>
                <a:gd name="T39" fmla="*/ 828 h 1214"/>
                <a:gd name="T40" fmla="*/ 696 w 3074"/>
                <a:gd name="T41" fmla="*/ 860 h 1214"/>
                <a:gd name="T42" fmla="*/ 748 w 3074"/>
                <a:gd name="T43" fmla="*/ 890 h 1214"/>
                <a:gd name="T44" fmla="*/ 800 w 3074"/>
                <a:gd name="T45" fmla="*/ 920 h 1214"/>
                <a:gd name="T46" fmla="*/ 854 w 3074"/>
                <a:gd name="T47" fmla="*/ 946 h 1214"/>
                <a:gd name="T48" fmla="*/ 912 w 3074"/>
                <a:gd name="T49" fmla="*/ 968 h 1214"/>
                <a:gd name="T50" fmla="*/ 912 w 3074"/>
                <a:gd name="T51" fmla="*/ 968 h 1214"/>
                <a:gd name="T52" fmla="*/ 972 w 3074"/>
                <a:gd name="T53" fmla="*/ 990 h 1214"/>
                <a:gd name="T54" fmla="*/ 1036 w 3074"/>
                <a:gd name="T55" fmla="*/ 1010 h 1214"/>
                <a:gd name="T56" fmla="*/ 1106 w 3074"/>
                <a:gd name="T57" fmla="*/ 1030 h 1214"/>
                <a:gd name="T58" fmla="*/ 1180 w 3074"/>
                <a:gd name="T59" fmla="*/ 1046 h 1214"/>
                <a:gd name="T60" fmla="*/ 1258 w 3074"/>
                <a:gd name="T61" fmla="*/ 1064 h 1214"/>
                <a:gd name="T62" fmla="*/ 1338 w 3074"/>
                <a:gd name="T63" fmla="*/ 1078 h 1214"/>
                <a:gd name="T64" fmla="*/ 1422 w 3074"/>
                <a:gd name="T65" fmla="*/ 1094 h 1214"/>
                <a:gd name="T66" fmla="*/ 1508 w 3074"/>
                <a:gd name="T67" fmla="*/ 1106 h 1214"/>
                <a:gd name="T68" fmla="*/ 1684 w 3074"/>
                <a:gd name="T69" fmla="*/ 1130 h 1214"/>
                <a:gd name="T70" fmla="*/ 1866 w 3074"/>
                <a:gd name="T71" fmla="*/ 1150 h 1214"/>
                <a:gd name="T72" fmla="*/ 2046 w 3074"/>
                <a:gd name="T73" fmla="*/ 1166 h 1214"/>
                <a:gd name="T74" fmla="*/ 2222 w 3074"/>
                <a:gd name="T75" fmla="*/ 1180 h 1214"/>
                <a:gd name="T76" fmla="*/ 2392 w 3074"/>
                <a:gd name="T77" fmla="*/ 1190 h 1214"/>
                <a:gd name="T78" fmla="*/ 2552 w 3074"/>
                <a:gd name="T79" fmla="*/ 1198 h 1214"/>
                <a:gd name="T80" fmla="*/ 2696 w 3074"/>
                <a:gd name="T81" fmla="*/ 1204 h 1214"/>
                <a:gd name="T82" fmla="*/ 2822 w 3074"/>
                <a:gd name="T83" fmla="*/ 1210 h 1214"/>
                <a:gd name="T84" fmla="*/ 3006 w 3074"/>
                <a:gd name="T85" fmla="*/ 1214 h 1214"/>
                <a:gd name="T86" fmla="*/ 3074 w 3074"/>
                <a:gd name="T87" fmla="*/ 1214 h 1214"/>
                <a:gd name="T88" fmla="*/ 3074 w 3074"/>
                <a:gd name="T89" fmla="*/ 0 h 1214"/>
                <a:gd name="T90" fmla="*/ 0 w 3074"/>
                <a:gd name="T91" fmla="*/ 0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4" h="1214">
                  <a:moveTo>
                    <a:pt x="0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30" y="70"/>
                  </a:lnTo>
                  <a:lnTo>
                    <a:pt x="56" y="118"/>
                  </a:lnTo>
                  <a:lnTo>
                    <a:pt x="88" y="178"/>
                  </a:lnTo>
                  <a:lnTo>
                    <a:pt x="126" y="246"/>
                  </a:lnTo>
                  <a:lnTo>
                    <a:pt x="172" y="318"/>
                  </a:lnTo>
                  <a:lnTo>
                    <a:pt x="226" y="396"/>
                  </a:lnTo>
                  <a:lnTo>
                    <a:pt x="254" y="436"/>
                  </a:lnTo>
                  <a:lnTo>
                    <a:pt x="286" y="478"/>
                  </a:lnTo>
                  <a:lnTo>
                    <a:pt x="318" y="518"/>
                  </a:lnTo>
                  <a:lnTo>
                    <a:pt x="354" y="560"/>
                  </a:lnTo>
                  <a:lnTo>
                    <a:pt x="390" y="600"/>
                  </a:lnTo>
                  <a:lnTo>
                    <a:pt x="428" y="640"/>
                  </a:lnTo>
                  <a:lnTo>
                    <a:pt x="468" y="680"/>
                  </a:lnTo>
                  <a:lnTo>
                    <a:pt x="510" y="718"/>
                  </a:lnTo>
                  <a:lnTo>
                    <a:pt x="554" y="756"/>
                  </a:lnTo>
                  <a:lnTo>
                    <a:pt x="600" y="792"/>
                  </a:lnTo>
                  <a:lnTo>
                    <a:pt x="646" y="828"/>
                  </a:lnTo>
                  <a:lnTo>
                    <a:pt x="696" y="860"/>
                  </a:lnTo>
                  <a:lnTo>
                    <a:pt x="748" y="890"/>
                  </a:lnTo>
                  <a:lnTo>
                    <a:pt x="800" y="920"/>
                  </a:lnTo>
                  <a:lnTo>
                    <a:pt x="854" y="946"/>
                  </a:lnTo>
                  <a:lnTo>
                    <a:pt x="912" y="968"/>
                  </a:lnTo>
                  <a:lnTo>
                    <a:pt x="912" y="968"/>
                  </a:lnTo>
                  <a:lnTo>
                    <a:pt x="972" y="990"/>
                  </a:lnTo>
                  <a:lnTo>
                    <a:pt x="1036" y="1010"/>
                  </a:lnTo>
                  <a:lnTo>
                    <a:pt x="1106" y="1030"/>
                  </a:lnTo>
                  <a:lnTo>
                    <a:pt x="1180" y="1046"/>
                  </a:lnTo>
                  <a:lnTo>
                    <a:pt x="1258" y="1064"/>
                  </a:lnTo>
                  <a:lnTo>
                    <a:pt x="1338" y="1078"/>
                  </a:lnTo>
                  <a:lnTo>
                    <a:pt x="1422" y="1094"/>
                  </a:lnTo>
                  <a:lnTo>
                    <a:pt x="1508" y="1106"/>
                  </a:lnTo>
                  <a:lnTo>
                    <a:pt x="1684" y="1130"/>
                  </a:lnTo>
                  <a:lnTo>
                    <a:pt x="1866" y="1150"/>
                  </a:lnTo>
                  <a:lnTo>
                    <a:pt x="2046" y="1166"/>
                  </a:lnTo>
                  <a:lnTo>
                    <a:pt x="2222" y="1180"/>
                  </a:lnTo>
                  <a:lnTo>
                    <a:pt x="2392" y="1190"/>
                  </a:lnTo>
                  <a:lnTo>
                    <a:pt x="2552" y="1198"/>
                  </a:lnTo>
                  <a:lnTo>
                    <a:pt x="2696" y="1204"/>
                  </a:lnTo>
                  <a:lnTo>
                    <a:pt x="2822" y="1210"/>
                  </a:lnTo>
                  <a:lnTo>
                    <a:pt x="3006" y="1214"/>
                  </a:lnTo>
                  <a:lnTo>
                    <a:pt x="3074" y="1214"/>
                  </a:lnTo>
                  <a:lnTo>
                    <a:pt x="30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" name="Freeform 248"/>
            <p:cNvSpPr>
              <a:spLocks/>
            </p:cNvSpPr>
            <p:nvPr/>
          </p:nvSpPr>
          <p:spPr bwMode="auto">
            <a:xfrm>
              <a:off x="5668979" y="2395719"/>
              <a:ext cx="4971768" cy="4346040"/>
            </a:xfrm>
            <a:custGeom>
              <a:avLst/>
              <a:gdLst>
                <a:gd name="T0" fmla="*/ 3188 w 3188"/>
                <a:gd name="T1" fmla="*/ 1300 h 2414"/>
                <a:gd name="T2" fmla="*/ 2764 w 3188"/>
                <a:gd name="T3" fmla="*/ 1290 h 2414"/>
                <a:gd name="T4" fmla="*/ 2480 w 3188"/>
                <a:gd name="T5" fmla="*/ 1274 h 2414"/>
                <a:gd name="T6" fmla="*/ 2174 w 3188"/>
                <a:gd name="T7" fmla="*/ 1252 h 2414"/>
                <a:gd name="T8" fmla="*/ 1862 w 3188"/>
                <a:gd name="T9" fmla="*/ 1216 h 2414"/>
                <a:gd name="T10" fmla="*/ 1636 w 3188"/>
                <a:gd name="T11" fmla="*/ 1180 h 2414"/>
                <a:gd name="T12" fmla="*/ 1494 w 3188"/>
                <a:gd name="T13" fmla="*/ 1152 h 2414"/>
                <a:gd name="T14" fmla="*/ 1362 w 3188"/>
                <a:gd name="T15" fmla="*/ 1120 h 2414"/>
                <a:gd name="T16" fmla="*/ 1242 w 3188"/>
                <a:gd name="T17" fmla="*/ 1084 h 2414"/>
                <a:gd name="T18" fmla="*/ 1136 w 3188"/>
                <a:gd name="T19" fmla="*/ 1042 h 2414"/>
                <a:gd name="T20" fmla="*/ 1088 w 3188"/>
                <a:gd name="T21" fmla="*/ 1020 h 2414"/>
                <a:gd name="T22" fmla="*/ 978 w 3188"/>
                <a:gd name="T23" fmla="*/ 960 h 2414"/>
                <a:gd name="T24" fmla="*/ 876 w 3188"/>
                <a:gd name="T25" fmla="*/ 898 h 2414"/>
                <a:gd name="T26" fmla="*/ 782 w 3188"/>
                <a:gd name="T27" fmla="*/ 836 h 2414"/>
                <a:gd name="T28" fmla="*/ 694 w 3188"/>
                <a:gd name="T29" fmla="*/ 770 h 2414"/>
                <a:gd name="T30" fmla="*/ 536 w 3188"/>
                <a:gd name="T31" fmla="*/ 638 h 2414"/>
                <a:gd name="T32" fmla="*/ 400 w 3188"/>
                <a:gd name="T33" fmla="*/ 502 h 2414"/>
                <a:gd name="T34" fmla="*/ 284 w 3188"/>
                <a:gd name="T35" fmla="*/ 368 h 2414"/>
                <a:gd name="T36" fmla="*/ 180 w 3188"/>
                <a:gd name="T37" fmla="*/ 238 h 2414"/>
                <a:gd name="T38" fmla="*/ 0 w 3188"/>
                <a:gd name="T39" fmla="*/ 0 h 2414"/>
                <a:gd name="T40" fmla="*/ 28 w 3188"/>
                <a:gd name="T41" fmla="*/ 72 h 2414"/>
                <a:gd name="T42" fmla="*/ 94 w 3188"/>
                <a:gd name="T43" fmla="*/ 242 h 2414"/>
                <a:gd name="T44" fmla="*/ 198 w 3188"/>
                <a:gd name="T45" fmla="*/ 484 h 2414"/>
                <a:gd name="T46" fmla="*/ 334 w 3188"/>
                <a:gd name="T47" fmla="*/ 774 h 2414"/>
                <a:gd name="T48" fmla="*/ 414 w 3188"/>
                <a:gd name="T49" fmla="*/ 930 h 2414"/>
                <a:gd name="T50" fmla="*/ 500 w 3188"/>
                <a:gd name="T51" fmla="*/ 1086 h 2414"/>
                <a:gd name="T52" fmla="*/ 594 w 3188"/>
                <a:gd name="T53" fmla="*/ 1242 h 2414"/>
                <a:gd name="T54" fmla="*/ 694 w 3188"/>
                <a:gd name="T55" fmla="*/ 1394 h 2414"/>
                <a:gd name="T56" fmla="*/ 800 w 3188"/>
                <a:gd name="T57" fmla="*/ 1538 h 2414"/>
                <a:gd name="T58" fmla="*/ 912 w 3188"/>
                <a:gd name="T59" fmla="*/ 1672 h 2414"/>
                <a:gd name="T60" fmla="*/ 1030 w 3188"/>
                <a:gd name="T61" fmla="*/ 1792 h 2414"/>
                <a:gd name="T62" fmla="*/ 1152 w 3188"/>
                <a:gd name="T63" fmla="*/ 1894 h 2414"/>
                <a:gd name="T64" fmla="*/ 1216 w 3188"/>
                <a:gd name="T65" fmla="*/ 1940 h 2414"/>
                <a:gd name="T66" fmla="*/ 1356 w 3188"/>
                <a:gd name="T67" fmla="*/ 2022 h 2414"/>
                <a:gd name="T68" fmla="*/ 1506 w 3188"/>
                <a:gd name="T69" fmla="*/ 2094 h 2414"/>
                <a:gd name="T70" fmla="*/ 1668 w 3188"/>
                <a:gd name="T71" fmla="*/ 2156 h 2414"/>
                <a:gd name="T72" fmla="*/ 1834 w 3188"/>
                <a:gd name="T73" fmla="*/ 2210 h 2414"/>
                <a:gd name="T74" fmla="*/ 2002 w 3188"/>
                <a:gd name="T75" fmla="*/ 2256 h 2414"/>
                <a:gd name="T76" fmla="*/ 2172 w 3188"/>
                <a:gd name="T77" fmla="*/ 2294 h 2414"/>
                <a:gd name="T78" fmla="*/ 2338 w 3188"/>
                <a:gd name="T79" fmla="*/ 2326 h 2414"/>
                <a:gd name="T80" fmla="*/ 2574 w 3188"/>
                <a:gd name="T81" fmla="*/ 2362 h 2414"/>
                <a:gd name="T82" fmla="*/ 2848 w 3188"/>
                <a:gd name="T83" fmla="*/ 2394 h 2414"/>
                <a:gd name="T84" fmla="*/ 3056 w 3188"/>
                <a:gd name="T85" fmla="*/ 2410 h 2414"/>
                <a:gd name="T86" fmla="*/ 3188 w 3188"/>
                <a:gd name="T87" fmla="*/ 2414 h 2414"/>
                <a:gd name="connsiteX0" fmla="*/ 10000 w 10000"/>
                <a:gd name="connsiteY0" fmla="*/ 5385 h 10000"/>
                <a:gd name="connsiteX1" fmla="*/ 10000 w 10000"/>
                <a:gd name="connsiteY1" fmla="*/ 5385 h 10000"/>
                <a:gd name="connsiteX2" fmla="*/ 9429 w 10000"/>
                <a:gd name="connsiteY2" fmla="*/ 5377 h 10000"/>
                <a:gd name="connsiteX3" fmla="*/ 8670 w 10000"/>
                <a:gd name="connsiteY3" fmla="*/ 5344 h 10000"/>
                <a:gd name="connsiteX4" fmla="*/ 8237 w 10000"/>
                <a:gd name="connsiteY4" fmla="*/ 5319 h 10000"/>
                <a:gd name="connsiteX5" fmla="*/ 7779 w 10000"/>
                <a:gd name="connsiteY5" fmla="*/ 5278 h 10000"/>
                <a:gd name="connsiteX6" fmla="*/ 7302 w 10000"/>
                <a:gd name="connsiteY6" fmla="*/ 5236 h 10000"/>
                <a:gd name="connsiteX7" fmla="*/ 6819 w 10000"/>
                <a:gd name="connsiteY7" fmla="*/ 5186 h 10000"/>
                <a:gd name="connsiteX8" fmla="*/ 6324 w 10000"/>
                <a:gd name="connsiteY8" fmla="*/ 5112 h 10000"/>
                <a:gd name="connsiteX9" fmla="*/ 5841 w 10000"/>
                <a:gd name="connsiteY9" fmla="*/ 5037 h 10000"/>
                <a:gd name="connsiteX10" fmla="*/ 5364 w 10000"/>
                <a:gd name="connsiteY10" fmla="*/ 4946 h 10000"/>
                <a:gd name="connsiteX11" fmla="*/ 5132 w 10000"/>
                <a:gd name="connsiteY11" fmla="*/ 4888 h 10000"/>
                <a:gd name="connsiteX12" fmla="*/ 4906 w 10000"/>
                <a:gd name="connsiteY12" fmla="*/ 4838 h 10000"/>
                <a:gd name="connsiteX13" fmla="*/ 4686 w 10000"/>
                <a:gd name="connsiteY13" fmla="*/ 4772 h 10000"/>
                <a:gd name="connsiteX14" fmla="*/ 4479 w 10000"/>
                <a:gd name="connsiteY14" fmla="*/ 4706 h 10000"/>
                <a:gd name="connsiteX15" fmla="*/ 4272 w 10000"/>
                <a:gd name="connsiteY15" fmla="*/ 4640 h 10000"/>
                <a:gd name="connsiteX16" fmla="*/ 4078 w 10000"/>
                <a:gd name="connsiteY16" fmla="*/ 4565 h 10000"/>
                <a:gd name="connsiteX17" fmla="*/ 3896 w 10000"/>
                <a:gd name="connsiteY17" fmla="*/ 4490 h 10000"/>
                <a:gd name="connsiteX18" fmla="*/ 3720 w 10000"/>
                <a:gd name="connsiteY18" fmla="*/ 4408 h 10000"/>
                <a:gd name="connsiteX19" fmla="*/ 3563 w 10000"/>
                <a:gd name="connsiteY19" fmla="*/ 4316 h 10000"/>
                <a:gd name="connsiteX20" fmla="*/ 3413 w 10000"/>
                <a:gd name="connsiteY20" fmla="*/ 4225 h 10000"/>
                <a:gd name="connsiteX21" fmla="*/ 3413 w 10000"/>
                <a:gd name="connsiteY21" fmla="*/ 4225 h 10000"/>
                <a:gd name="connsiteX22" fmla="*/ 3237 w 10000"/>
                <a:gd name="connsiteY22" fmla="*/ 4101 h 10000"/>
                <a:gd name="connsiteX23" fmla="*/ 3068 w 10000"/>
                <a:gd name="connsiteY23" fmla="*/ 3977 h 10000"/>
                <a:gd name="connsiteX24" fmla="*/ 2905 w 10000"/>
                <a:gd name="connsiteY24" fmla="*/ 3853 h 10000"/>
                <a:gd name="connsiteX25" fmla="*/ 2748 w 10000"/>
                <a:gd name="connsiteY25" fmla="*/ 3720 h 10000"/>
                <a:gd name="connsiteX26" fmla="*/ 2597 w 10000"/>
                <a:gd name="connsiteY26" fmla="*/ 3596 h 10000"/>
                <a:gd name="connsiteX27" fmla="*/ 2453 w 10000"/>
                <a:gd name="connsiteY27" fmla="*/ 3463 h 10000"/>
                <a:gd name="connsiteX28" fmla="*/ 2315 w 10000"/>
                <a:gd name="connsiteY28" fmla="*/ 3331 h 10000"/>
                <a:gd name="connsiteX29" fmla="*/ 2177 w 10000"/>
                <a:gd name="connsiteY29" fmla="*/ 3190 h 10000"/>
                <a:gd name="connsiteX30" fmla="*/ 1920 w 10000"/>
                <a:gd name="connsiteY30" fmla="*/ 2916 h 10000"/>
                <a:gd name="connsiteX31" fmla="*/ 1681 w 10000"/>
                <a:gd name="connsiteY31" fmla="*/ 2643 h 10000"/>
                <a:gd name="connsiteX32" fmla="*/ 1462 w 10000"/>
                <a:gd name="connsiteY32" fmla="*/ 2361 h 10000"/>
                <a:gd name="connsiteX33" fmla="*/ 1255 w 10000"/>
                <a:gd name="connsiteY33" fmla="*/ 2080 h 10000"/>
                <a:gd name="connsiteX34" fmla="*/ 1066 w 10000"/>
                <a:gd name="connsiteY34" fmla="*/ 1806 h 10000"/>
                <a:gd name="connsiteX35" fmla="*/ 891 w 10000"/>
                <a:gd name="connsiteY35" fmla="*/ 1524 h 10000"/>
                <a:gd name="connsiteX36" fmla="*/ 721 w 10000"/>
                <a:gd name="connsiteY36" fmla="*/ 1259 h 10000"/>
                <a:gd name="connsiteX37" fmla="*/ 565 w 10000"/>
                <a:gd name="connsiteY37" fmla="*/ 986 h 10000"/>
                <a:gd name="connsiteX38" fmla="*/ 270 w 10000"/>
                <a:gd name="connsiteY38" fmla="*/ 481 h 10000"/>
                <a:gd name="connsiteX39" fmla="*/ 0 w 10000"/>
                <a:gd name="connsiteY39" fmla="*/ 0 h 10000"/>
                <a:gd name="connsiteX40" fmla="*/ 88 w 10000"/>
                <a:gd name="connsiteY40" fmla="*/ 298 h 10000"/>
                <a:gd name="connsiteX41" fmla="*/ 176 w 10000"/>
                <a:gd name="connsiteY41" fmla="*/ 605 h 10000"/>
                <a:gd name="connsiteX42" fmla="*/ 295 w 10000"/>
                <a:gd name="connsiteY42" fmla="*/ 1002 h 10000"/>
                <a:gd name="connsiteX43" fmla="*/ 445 w 10000"/>
                <a:gd name="connsiteY43" fmla="*/ 1475 h 10000"/>
                <a:gd name="connsiteX44" fmla="*/ 621 w 10000"/>
                <a:gd name="connsiteY44" fmla="*/ 2005 h 10000"/>
                <a:gd name="connsiteX45" fmla="*/ 822 w 10000"/>
                <a:gd name="connsiteY45" fmla="*/ 2593 h 10000"/>
                <a:gd name="connsiteX46" fmla="*/ 1048 w 10000"/>
                <a:gd name="connsiteY46" fmla="*/ 3206 h 10000"/>
                <a:gd name="connsiteX47" fmla="*/ 1167 w 10000"/>
                <a:gd name="connsiteY47" fmla="*/ 3529 h 10000"/>
                <a:gd name="connsiteX48" fmla="*/ 1299 w 10000"/>
                <a:gd name="connsiteY48" fmla="*/ 3853 h 10000"/>
                <a:gd name="connsiteX49" fmla="*/ 1430 w 10000"/>
                <a:gd name="connsiteY49" fmla="*/ 4176 h 10000"/>
                <a:gd name="connsiteX50" fmla="*/ 1568 w 10000"/>
                <a:gd name="connsiteY50" fmla="*/ 4499 h 10000"/>
                <a:gd name="connsiteX51" fmla="*/ 1713 w 10000"/>
                <a:gd name="connsiteY51" fmla="*/ 4822 h 10000"/>
                <a:gd name="connsiteX52" fmla="*/ 1863 w 10000"/>
                <a:gd name="connsiteY52" fmla="*/ 5145 h 10000"/>
                <a:gd name="connsiteX53" fmla="*/ 2020 w 10000"/>
                <a:gd name="connsiteY53" fmla="*/ 5460 h 10000"/>
                <a:gd name="connsiteX54" fmla="*/ 2177 w 10000"/>
                <a:gd name="connsiteY54" fmla="*/ 5775 h 10000"/>
                <a:gd name="connsiteX55" fmla="*/ 2340 w 10000"/>
                <a:gd name="connsiteY55" fmla="*/ 6081 h 10000"/>
                <a:gd name="connsiteX56" fmla="*/ 2509 w 10000"/>
                <a:gd name="connsiteY56" fmla="*/ 6371 h 10000"/>
                <a:gd name="connsiteX57" fmla="*/ 2685 w 10000"/>
                <a:gd name="connsiteY57" fmla="*/ 6653 h 10000"/>
                <a:gd name="connsiteX58" fmla="*/ 2861 w 10000"/>
                <a:gd name="connsiteY58" fmla="*/ 6926 h 10000"/>
                <a:gd name="connsiteX59" fmla="*/ 3043 w 10000"/>
                <a:gd name="connsiteY59" fmla="*/ 7183 h 10000"/>
                <a:gd name="connsiteX60" fmla="*/ 3231 w 10000"/>
                <a:gd name="connsiteY60" fmla="*/ 7423 h 10000"/>
                <a:gd name="connsiteX61" fmla="*/ 3419 w 10000"/>
                <a:gd name="connsiteY61" fmla="*/ 7647 h 10000"/>
                <a:gd name="connsiteX62" fmla="*/ 3614 w 10000"/>
                <a:gd name="connsiteY62" fmla="*/ 7846 h 10000"/>
                <a:gd name="connsiteX63" fmla="*/ 3614 w 10000"/>
                <a:gd name="connsiteY63" fmla="*/ 7846 h 10000"/>
                <a:gd name="connsiteX64" fmla="*/ 3814 w 10000"/>
                <a:gd name="connsiteY64" fmla="*/ 8036 h 10000"/>
                <a:gd name="connsiteX65" fmla="*/ 4028 w 10000"/>
                <a:gd name="connsiteY65" fmla="*/ 8210 h 10000"/>
                <a:gd name="connsiteX66" fmla="*/ 4253 w 10000"/>
                <a:gd name="connsiteY66" fmla="*/ 8376 h 10000"/>
                <a:gd name="connsiteX67" fmla="*/ 4486 w 10000"/>
                <a:gd name="connsiteY67" fmla="*/ 8525 h 10000"/>
                <a:gd name="connsiteX68" fmla="*/ 4724 w 10000"/>
                <a:gd name="connsiteY68" fmla="*/ 8674 h 10000"/>
                <a:gd name="connsiteX69" fmla="*/ 4975 w 10000"/>
                <a:gd name="connsiteY69" fmla="*/ 8807 h 10000"/>
                <a:gd name="connsiteX70" fmla="*/ 5232 w 10000"/>
                <a:gd name="connsiteY70" fmla="*/ 8931 h 10000"/>
                <a:gd name="connsiteX71" fmla="*/ 5489 w 10000"/>
                <a:gd name="connsiteY71" fmla="*/ 9047 h 10000"/>
                <a:gd name="connsiteX72" fmla="*/ 5753 w 10000"/>
                <a:gd name="connsiteY72" fmla="*/ 9155 h 10000"/>
                <a:gd name="connsiteX73" fmla="*/ 6016 w 10000"/>
                <a:gd name="connsiteY73" fmla="*/ 9254 h 10000"/>
                <a:gd name="connsiteX74" fmla="*/ 6280 w 10000"/>
                <a:gd name="connsiteY74" fmla="*/ 9345 h 10000"/>
                <a:gd name="connsiteX75" fmla="*/ 6550 w 10000"/>
                <a:gd name="connsiteY75" fmla="*/ 9428 h 10000"/>
                <a:gd name="connsiteX76" fmla="*/ 6813 w 10000"/>
                <a:gd name="connsiteY76" fmla="*/ 9503 h 10000"/>
                <a:gd name="connsiteX77" fmla="*/ 7070 w 10000"/>
                <a:gd name="connsiteY77" fmla="*/ 9577 h 10000"/>
                <a:gd name="connsiteX78" fmla="*/ 7334 w 10000"/>
                <a:gd name="connsiteY78" fmla="*/ 9635 h 10000"/>
                <a:gd name="connsiteX79" fmla="*/ 7585 w 10000"/>
                <a:gd name="connsiteY79" fmla="*/ 9693 h 10000"/>
                <a:gd name="connsiteX80" fmla="*/ 8074 w 10000"/>
                <a:gd name="connsiteY80" fmla="*/ 9785 h 10000"/>
                <a:gd name="connsiteX81" fmla="*/ 8526 w 10000"/>
                <a:gd name="connsiteY81" fmla="*/ 9859 h 10000"/>
                <a:gd name="connsiteX82" fmla="*/ 8934 w 10000"/>
                <a:gd name="connsiteY82" fmla="*/ 9917 h 10000"/>
                <a:gd name="connsiteX83" fmla="*/ 9291 w 10000"/>
                <a:gd name="connsiteY83" fmla="*/ 9950 h 10000"/>
                <a:gd name="connsiteX84" fmla="*/ 9586 w 10000"/>
                <a:gd name="connsiteY84" fmla="*/ 9983 h 10000"/>
                <a:gd name="connsiteX85" fmla="*/ 9806 w 10000"/>
                <a:gd name="connsiteY85" fmla="*/ 9992 h 10000"/>
                <a:gd name="connsiteX86" fmla="*/ 10000 w 10000"/>
                <a:gd name="connsiteY86" fmla="*/ 10000 h 10000"/>
                <a:gd name="connsiteX87" fmla="*/ 10000 w 10000"/>
                <a:gd name="connsiteY87" fmla="*/ 5385 h 10000"/>
                <a:gd name="connsiteX0" fmla="*/ 9912 w 9912"/>
                <a:gd name="connsiteY0" fmla="*/ 5087 h 9702"/>
                <a:gd name="connsiteX1" fmla="*/ 9912 w 9912"/>
                <a:gd name="connsiteY1" fmla="*/ 5087 h 9702"/>
                <a:gd name="connsiteX2" fmla="*/ 9341 w 9912"/>
                <a:gd name="connsiteY2" fmla="*/ 5079 h 9702"/>
                <a:gd name="connsiteX3" fmla="*/ 8582 w 9912"/>
                <a:gd name="connsiteY3" fmla="*/ 5046 h 9702"/>
                <a:gd name="connsiteX4" fmla="*/ 8149 w 9912"/>
                <a:gd name="connsiteY4" fmla="*/ 5021 h 9702"/>
                <a:gd name="connsiteX5" fmla="*/ 7691 w 9912"/>
                <a:gd name="connsiteY5" fmla="*/ 4980 h 9702"/>
                <a:gd name="connsiteX6" fmla="*/ 7214 w 9912"/>
                <a:gd name="connsiteY6" fmla="*/ 4938 h 9702"/>
                <a:gd name="connsiteX7" fmla="*/ 6731 w 9912"/>
                <a:gd name="connsiteY7" fmla="*/ 4888 h 9702"/>
                <a:gd name="connsiteX8" fmla="*/ 6236 w 9912"/>
                <a:gd name="connsiteY8" fmla="*/ 4814 h 9702"/>
                <a:gd name="connsiteX9" fmla="*/ 5753 w 9912"/>
                <a:gd name="connsiteY9" fmla="*/ 4739 h 9702"/>
                <a:gd name="connsiteX10" fmla="*/ 5276 w 9912"/>
                <a:gd name="connsiteY10" fmla="*/ 4648 h 9702"/>
                <a:gd name="connsiteX11" fmla="*/ 5044 w 9912"/>
                <a:gd name="connsiteY11" fmla="*/ 4590 h 9702"/>
                <a:gd name="connsiteX12" fmla="*/ 4818 w 9912"/>
                <a:gd name="connsiteY12" fmla="*/ 4540 h 9702"/>
                <a:gd name="connsiteX13" fmla="*/ 4598 w 9912"/>
                <a:gd name="connsiteY13" fmla="*/ 4474 h 9702"/>
                <a:gd name="connsiteX14" fmla="*/ 4391 w 9912"/>
                <a:gd name="connsiteY14" fmla="*/ 4408 h 9702"/>
                <a:gd name="connsiteX15" fmla="*/ 4184 w 9912"/>
                <a:gd name="connsiteY15" fmla="*/ 4342 h 9702"/>
                <a:gd name="connsiteX16" fmla="*/ 3990 w 9912"/>
                <a:gd name="connsiteY16" fmla="*/ 4267 h 9702"/>
                <a:gd name="connsiteX17" fmla="*/ 3808 w 9912"/>
                <a:gd name="connsiteY17" fmla="*/ 4192 h 9702"/>
                <a:gd name="connsiteX18" fmla="*/ 3632 w 9912"/>
                <a:gd name="connsiteY18" fmla="*/ 4110 h 9702"/>
                <a:gd name="connsiteX19" fmla="*/ 3475 w 9912"/>
                <a:gd name="connsiteY19" fmla="*/ 4018 h 9702"/>
                <a:gd name="connsiteX20" fmla="*/ 3325 w 9912"/>
                <a:gd name="connsiteY20" fmla="*/ 3927 h 9702"/>
                <a:gd name="connsiteX21" fmla="*/ 3325 w 9912"/>
                <a:gd name="connsiteY21" fmla="*/ 3927 h 9702"/>
                <a:gd name="connsiteX22" fmla="*/ 3149 w 9912"/>
                <a:gd name="connsiteY22" fmla="*/ 3803 h 9702"/>
                <a:gd name="connsiteX23" fmla="*/ 2980 w 9912"/>
                <a:gd name="connsiteY23" fmla="*/ 3679 h 9702"/>
                <a:gd name="connsiteX24" fmla="*/ 2817 w 9912"/>
                <a:gd name="connsiteY24" fmla="*/ 3555 h 9702"/>
                <a:gd name="connsiteX25" fmla="*/ 2660 w 9912"/>
                <a:gd name="connsiteY25" fmla="*/ 3422 h 9702"/>
                <a:gd name="connsiteX26" fmla="*/ 2509 w 9912"/>
                <a:gd name="connsiteY26" fmla="*/ 3298 h 9702"/>
                <a:gd name="connsiteX27" fmla="*/ 2365 w 9912"/>
                <a:gd name="connsiteY27" fmla="*/ 3165 h 9702"/>
                <a:gd name="connsiteX28" fmla="*/ 2227 w 9912"/>
                <a:gd name="connsiteY28" fmla="*/ 3033 h 9702"/>
                <a:gd name="connsiteX29" fmla="*/ 2089 w 9912"/>
                <a:gd name="connsiteY29" fmla="*/ 2892 h 9702"/>
                <a:gd name="connsiteX30" fmla="*/ 1832 w 9912"/>
                <a:gd name="connsiteY30" fmla="*/ 2618 h 9702"/>
                <a:gd name="connsiteX31" fmla="*/ 1593 w 9912"/>
                <a:gd name="connsiteY31" fmla="*/ 2345 h 9702"/>
                <a:gd name="connsiteX32" fmla="*/ 1374 w 9912"/>
                <a:gd name="connsiteY32" fmla="*/ 2063 h 9702"/>
                <a:gd name="connsiteX33" fmla="*/ 1167 w 9912"/>
                <a:gd name="connsiteY33" fmla="*/ 1782 h 9702"/>
                <a:gd name="connsiteX34" fmla="*/ 978 w 9912"/>
                <a:gd name="connsiteY34" fmla="*/ 1508 h 9702"/>
                <a:gd name="connsiteX35" fmla="*/ 803 w 9912"/>
                <a:gd name="connsiteY35" fmla="*/ 1226 h 9702"/>
                <a:gd name="connsiteX36" fmla="*/ 633 w 9912"/>
                <a:gd name="connsiteY36" fmla="*/ 961 h 9702"/>
                <a:gd name="connsiteX37" fmla="*/ 477 w 9912"/>
                <a:gd name="connsiteY37" fmla="*/ 688 h 9702"/>
                <a:gd name="connsiteX38" fmla="*/ 182 w 9912"/>
                <a:gd name="connsiteY38" fmla="*/ 183 h 9702"/>
                <a:gd name="connsiteX39" fmla="*/ 0 w 9912"/>
                <a:gd name="connsiteY39" fmla="*/ 0 h 9702"/>
                <a:gd name="connsiteX40" fmla="*/ 88 w 9912"/>
                <a:gd name="connsiteY40" fmla="*/ 307 h 9702"/>
                <a:gd name="connsiteX41" fmla="*/ 207 w 9912"/>
                <a:gd name="connsiteY41" fmla="*/ 704 h 9702"/>
                <a:gd name="connsiteX42" fmla="*/ 357 w 9912"/>
                <a:gd name="connsiteY42" fmla="*/ 1177 h 9702"/>
                <a:gd name="connsiteX43" fmla="*/ 533 w 9912"/>
                <a:gd name="connsiteY43" fmla="*/ 1707 h 9702"/>
                <a:gd name="connsiteX44" fmla="*/ 734 w 9912"/>
                <a:gd name="connsiteY44" fmla="*/ 2295 h 9702"/>
                <a:gd name="connsiteX45" fmla="*/ 960 w 9912"/>
                <a:gd name="connsiteY45" fmla="*/ 2908 h 9702"/>
                <a:gd name="connsiteX46" fmla="*/ 1079 w 9912"/>
                <a:gd name="connsiteY46" fmla="*/ 3231 h 9702"/>
                <a:gd name="connsiteX47" fmla="*/ 1211 w 9912"/>
                <a:gd name="connsiteY47" fmla="*/ 3555 h 9702"/>
                <a:gd name="connsiteX48" fmla="*/ 1342 w 9912"/>
                <a:gd name="connsiteY48" fmla="*/ 3878 h 9702"/>
                <a:gd name="connsiteX49" fmla="*/ 1480 w 9912"/>
                <a:gd name="connsiteY49" fmla="*/ 4201 h 9702"/>
                <a:gd name="connsiteX50" fmla="*/ 1625 w 9912"/>
                <a:gd name="connsiteY50" fmla="*/ 4524 h 9702"/>
                <a:gd name="connsiteX51" fmla="*/ 1775 w 9912"/>
                <a:gd name="connsiteY51" fmla="*/ 4847 h 9702"/>
                <a:gd name="connsiteX52" fmla="*/ 1932 w 9912"/>
                <a:gd name="connsiteY52" fmla="*/ 5162 h 9702"/>
                <a:gd name="connsiteX53" fmla="*/ 2089 w 9912"/>
                <a:gd name="connsiteY53" fmla="*/ 5477 h 9702"/>
                <a:gd name="connsiteX54" fmla="*/ 2252 w 9912"/>
                <a:gd name="connsiteY54" fmla="*/ 5783 h 9702"/>
                <a:gd name="connsiteX55" fmla="*/ 2421 w 9912"/>
                <a:gd name="connsiteY55" fmla="*/ 6073 h 9702"/>
                <a:gd name="connsiteX56" fmla="*/ 2597 w 9912"/>
                <a:gd name="connsiteY56" fmla="*/ 6355 h 9702"/>
                <a:gd name="connsiteX57" fmla="*/ 2773 w 9912"/>
                <a:gd name="connsiteY57" fmla="*/ 6628 h 9702"/>
                <a:gd name="connsiteX58" fmla="*/ 2955 w 9912"/>
                <a:gd name="connsiteY58" fmla="*/ 6885 h 9702"/>
                <a:gd name="connsiteX59" fmla="*/ 3143 w 9912"/>
                <a:gd name="connsiteY59" fmla="*/ 7125 h 9702"/>
                <a:gd name="connsiteX60" fmla="*/ 3331 w 9912"/>
                <a:gd name="connsiteY60" fmla="*/ 7349 h 9702"/>
                <a:gd name="connsiteX61" fmla="*/ 3526 w 9912"/>
                <a:gd name="connsiteY61" fmla="*/ 7548 h 9702"/>
                <a:gd name="connsiteX62" fmla="*/ 3526 w 9912"/>
                <a:gd name="connsiteY62" fmla="*/ 7548 h 9702"/>
                <a:gd name="connsiteX63" fmla="*/ 3726 w 9912"/>
                <a:gd name="connsiteY63" fmla="*/ 7738 h 9702"/>
                <a:gd name="connsiteX64" fmla="*/ 3940 w 9912"/>
                <a:gd name="connsiteY64" fmla="*/ 7912 h 9702"/>
                <a:gd name="connsiteX65" fmla="*/ 4165 w 9912"/>
                <a:gd name="connsiteY65" fmla="*/ 8078 h 9702"/>
                <a:gd name="connsiteX66" fmla="*/ 4398 w 9912"/>
                <a:gd name="connsiteY66" fmla="*/ 8227 h 9702"/>
                <a:gd name="connsiteX67" fmla="*/ 4636 w 9912"/>
                <a:gd name="connsiteY67" fmla="*/ 8376 h 9702"/>
                <a:gd name="connsiteX68" fmla="*/ 4887 w 9912"/>
                <a:gd name="connsiteY68" fmla="*/ 8509 h 9702"/>
                <a:gd name="connsiteX69" fmla="*/ 5144 w 9912"/>
                <a:gd name="connsiteY69" fmla="*/ 8633 h 9702"/>
                <a:gd name="connsiteX70" fmla="*/ 5401 w 9912"/>
                <a:gd name="connsiteY70" fmla="*/ 8749 h 9702"/>
                <a:gd name="connsiteX71" fmla="*/ 5665 w 9912"/>
                <a:gd name="connsiteY71" fmla="*/ 8857 h 9702"/>
                <a:gd name="connsiteX72" fmla="*/ 5928 w 9912"/>
                <a:gd name="connsiteY72" fmla="*/ 8956 h 9702"/>
                <a:gd name="connsiteX73" fmla="*/ 6192 w 9912"/>
                <a:gd name="connsiteY73" fmla="*/ 9047 h 9702"/>
                <a:gd name="connsiteX74" fmla="*/ 6462 w 9912"/>
                <a:gd name="connsiteY74" fmla="*/ 9130 h 9702"/>
                <a:gd name="connsiteX75" fmla="*/ 6725 w 9912"/>
                <a:gd name="connsiteY75" fmla="*/ 9205 h 9702"/>
                <a:gd name="connsiteX76" fmla="*/ 6982 w 9912"/>
                <a:gd name="connsiteY76" fmla="*/ 9279 h 9702"/>
                <a:gd name="connsiteX77" fmla="*/ 7246 w 9912"/>
                <a:gd name="connsiteY77" fmla="*/ 9337 h 9702"/>
                <a:gd name="connsiteX78" fmla="*/ 7497 w 9912"/>
                <a:gd name="connsiteY78" fmla="*/ 9395 h 9702"/>
                <a:gd name="connsiteX79" fmla="*/ 7986 w 9912"/>
                <a:gd name="connsiteY79" fmla="*/ 9487 h 9702"/>
                <a:gd name="connsiteX80" fmla="*/ 8438 w 9912"/>
                <a:gd name="connsiteY80" fmla="*/ 9561 h 9702"/>
                <a:gd name="connsiteX81" fmla="*/ 8846 w 9912"/>
                <a:gd name="connsiteY81" fmla="*/ 9619 h 9702"/>
                <a:gd name="connsiteX82" fmla="*/ 9203 w 9912"/>
                <a:gd name="connsiteY82" fmla="*/ 9652 h 9702"/>
                <a:gd name="connsiteX83" fmla="*/ 9498 w 9912"/>
                <a:gd name="connsiteY83" fmla="*/ 9685 h 9702"/>
                <a:gd name="connsiteX84" fmla="*/ 9718 w 9912"/>
                <a:gd name="connsiteY84" fmla="*/ 9694 h 9702"/>
                <a:gd name="connsiteX85" fmla="*/ 9912 w 9912"/>
                <a:gd name="connsiteY85" fmla="*/ 9702 h 9702"/>
                <a:gd name="connsiteX86" fmla="*/ 9912 w 9912"/>
                <a:gd name="connsiteY86" fmla="*/ 5087 h 9702"/>
                <a:gd name="connsiteX0" fmla="*/ 9911 w 9911"/>
                <a:gd name="connsiteY0" fmla="*/ 5054 h 9811"/>
                <a:gd name="connsiteX1" fmla="*/ 9911 w 9911"/>
                <a:gd name="connsiteY1" fmla="*/ 5054 h 9811"/>
                <a:gd name="connsiteX2" fmla="*/ 9335 w 9911"/>
                <a:gd name="connsiteY2" fmla="*/ 5046 h 9811"/>
                <a:gd name="connsiteX3" fmla="*/ 8569 w 9911"/>
                <a:gd name="connsiteY3" fmla="*/ 5012 h 9811"/>
                <a:gd name="connsiteX4" fmla="*/ 8132 w 9911"/>
                <a:gd name="connsiteY4" fmla="*/ 4986 h 9811"/>
                <a:gd name="connsiteX5" fmla="*/ 7670 w 9911"/>
                <a:gd name="connsiteY5" fmla="*/ 4944 h 9811"/>
                <a:gd name="connsiteX6" fmla="*/ 7189 w 9911"/>
                <a:gd name="connsiteY6" fmla="*/ 4901 h 9811"/>
                <a:gd name="connsiteX7" fmla="*/ 6702 w 9911"/>
                <a:gd name="connsiteY7" fmla="*/ 4849 h 9811"/>
                <a:gd name="connsiteX8" fmla="*/ 6202 w 9911"/>
                <a:gd name="connsiteY8" fmla="*/ 4773 h 9811"/>
                <a:gd name="connsiteX9" fmla="*/ 5715 w 9911"/>
                <a:gd name="connsiteY9" fmla="*/ 4696 h 9811"/>
                <a:gd name="connsiteX10" fmla="*/ 5234 w 9911"/>
                <a:gd name="connsiteY10" fmla="*/ 4602 h 9811"/>
                <a:gd name="connsiteX11" fmla="*/ 5000 w 9911"/>
                <a:gd name="connsiteY11" fmla="*/ 4542 h 9811"/>
                <a:gd name="connsiteX12" fmla="*/ 4772 w 9911"/>
                <a:gd name="connsiteY12" fmla="*/ 4490 h 9811"/>
                <a:gd name="connsiteX13" fmla="*/ 4550 w 9911"/>
                <a:gd name="connsiteY13" fmla="*/ 4422 h 9811"/>
                <a:gd name="connsiteX14" fmla="*/ 4341 w 9911"/>
                <a:gd name="connsiteY14" fmla="*/ 4354 h 9811"/>
                <a:gd name="connsiteX15" fmla="*/ 4132 w 9911"/>
                <a:gd name="connsiteY15" fmla="*/ 4286 h 9811"/>
                <a:gd name="connsiteX16" fmla="*/ 3936 w 9911"/>
                <a:gd name="connsiteY16" fmla="*/ 4209 h 9811"/>
                <a:gd name="connsiteX17" fmla="*/ 3753 w 9911"/>
                <a:gd name="connsiteY17" fmla="*/ 4132 h 9811"/>
                <a:gd name="connsiteX18" fmla="*/ 3575 w 9911"/>
                <a:gd name="connsiteY18" fmla="*/ 4047 h 9811"/>
                <a:gd name="connsiteX19" fmla="*/ 3417 w 9911"/>
                <a:gd name="connsiteY19" fmla="*/ 3952 h 9811"/>
                <a:gd name="connsiteX20" fmla="*/ 3266 w 9911"/>
                <a:gd name="connsiteY20" fmla="*/ 3859 h 9811"/>
                <a:gd name="connsiteX21" fmla="*/ 3266 w 9911"/>
                <a:gd name="connsiteY21" fmla="*/ 3859 h 9811"/>
                <a:gd name="connsiteX22" fmla="*/ 3088 w 9911"/>
                <a:gd name="connsiteY22" fmla="*/ 3731 h 9811"/>
                <a:gd name="connsiteX23" fmla="*/ 2917 w 9911"/>
                <a:gd name="connsiteY23" fmla="*/ 3603 h 9811"/>
                <a:gd name="connsiteX24" fmla="*/ 2753 w 9911"/>
                <a:gd name="connsiteY24" fmla="*/ 3475 h 9811"/>
                <a:gd name="connsiteX25" fmla="*/ 2595 w 9911"/>
                <a:gd name="connsiteY25" fmla="*/ 3338 h 9811"/>
                <a:gd name="connsiteX26" fmla="*/ 2442 w 9911"/>
                <a:gd name="connsiteY26" fmla="*/ 3210 h 9811"/>
                <a:gd name="connsiteX27" fmla="*/ 2297 w 9911"/>
                <a:gd name="connsiteY27" fmla="*/ 3073 h 9811"/>
                <a:gd name="connsiteX28" fmla="*/ 2158 w 9911"/>
                <a:gd name="connsiteY28" fmla="*/ 2937 h 9811"/>
                <a:gd name="connsiteX29" fmla="*/ 2019 w 9911"/>
                <a:gd name="connsiteY29" fmla="*/ 2792 h 9811"/>
                <a:gd name="connsiteX30" fmla="*/ 1759 w 9911"/>
                <a:gd name="connsiteY30" fmla="*/ 2509 h 9811"/>
                <a:gd name="connsiteX31" fmla="*/ 1518 w 9911"/>
                <a:gd name="connsiteY31" fmla="*/ 2228 h 9811"/>
                <a:gd name="connsiteX32" fmla="*/ 1297 w 9911"/>
                <a:gd name="connsiteY32" fmla="*/ 1937 h 9811"/>
                <a:gd name="connsiteX33" fmla="*/ 1088 w 9911"/>
                <a:gd name="connsiteY33" fmla="*/ 1648 h 9811"/>
                <a:gd name="connsiteX34" fmla="*/ 898 w 9911"/>
                <a:gd name="connsiteY34" fmla="*/ 1365 h 9811"/>
                <a:gd name="connsiteX35" fmla="*/ 721 w 9911"/>
                <a:gd name="connsiteY35" fmla="*/ 1075 h 9811"/>
                <a:gd name="connsiteX36" fmla="*/ 550 w 9911"/>
                <a:gd name="connsiteY36" fmla="*/ 802 h 9811"/>
                <a:gd name="connsiteX37" fmla="*/ 392 w 9911"/>
                <a:gd name="connsiteY37" fmla="*/ 520 h 9811"/>
                <a:gd name="connsiteX38" fmla="*/ 95 w 9911"/>
                <a:gd name="connsiteY38" fmla="*/ 0 h 9811"/>
                <a:gd name="connsiteX39" fmla="*/ 0 w 9911"/>
                <a:gd name="connsiteY39" fmla="*/ 127 h 9811"/>
                <a:gd name="connsiteX40" fmla="*/ 120 w 9911"/>
                <a:gd name="connsiteY40" fmla="*/ 537 h 9811"/>
                <a:gd name="connsiteX41" fmla="*/ 271 w 9911"/>
                <a:gd name="connsiteY41" fmla="*/ 1024 h 9811"/>
                <a:gd name="connsiteX42" fmla="*/ 449 w 9911"/>
                <a:gd name="connsiteY42" fmla="*/ 1570 h 9811"/>
                <a:gd name="connsiteX43" fmla="*/ 652 w 9911"/>
                <a:gd name="connsiteY43" fmla="*/ 2176 h 9811"/>
                <a:gd name="connsiteX44" fmla="*/ 880 w 9911"/>
                <a:gd name="connsiteY44" fmla="*/ 2808 h 9811"/>
                <a:gd name="connsiteX45" fmla="*/ 1000 w 9911"/>
                <a:gd name="connsiteY45" fmla="*/ 3141 h 9811"/>
                <a:gd name="connsiteX46" fmla="*/ 1133 w 9911"/>
                <a:gd name="connsiteY46" fmla="*/ 3475 h 9811"/>
                <a:gd name="connsiteX47" fmla="*/ 1265 w 9911"/>
                <a:gd name="connsiteY47" fmla="*/ 3808 h 9811"/>
                <a:gd name="connsiteX48" fmla="*/ 1404 w 9911"/>
                <a:gd name="connsiteY48" fmla="*/ 4141 h 9811"/>
                <a:gd name="connsiteX49" fmla="*/ 1550 w 9911"/>
                <a:gd name="connsiteY49" fmla="*/ 4474 h 9811"/>
                <a:gd name="connsiteX50" fmla="*/ 1702 w 9911"/>
                <a:gd name="connsiteY50" fmla="*/ 4807 h 9811"/>
                <a:gd name="connsiteX51" fmla="*/ 1860 w 9911"/>
                <a:gd name="connsiteY51" fmla="*/ 5132 h 9811"/>
                <a:gd name="connsiteX52" fmla="*/ 2019 w 9911"/>
                <a:gd name="connsiteY52" fmla="*/ 5456 h 9811"/>
                <a:gd name="connsiteX53" fmla="*/ 2183 w 9911"/>
                <a:gd name="connsiteY53" fmla="*/ 5772 h 9811"/>
                <a:gd name="connsiteX54" fmla="*/ 2353 w 9911"/>
                <a:gd name="connsiteY54" fmla="*/ 6071 h 9811"/>
                <a:gd name="connsiteX55" fmla="*/ 2531 w 9911"/>
                <a:gd name="connsiteY55" fmla="*/ 6361 h 9811"/>
                <a:gd name="connsiteX56" fmla="*/ 2709 w 9911"/>
                <a:gd name="connsiteY56" fmla="*/ 6643 h 9811"/>
                <a:gd name="connsiteX57" fmla="*/ 2892 w 9911"/>
                <a:gd name="connsiteY57" fmla="*/ 6907 h 9811"/>
                <a:gd name="connsiteX58" fmla="*/ 3082 w 9911"/>
                <a:gd name="connsiteY58" fmla="*/ 7155 h 9811"/>
                <a:gd name="connsiteX59" fmla="*/ 3272 w 9911"/>
                <a:gd name="connsiteY59" fmla="*/ 7386 h 9811"/>
                <a:gd name="connsiteX60" fmla="*/ 3468 w 9911"/>
                <a:gd name="connsiteY60" fmla="*/ 7591 h 9811"/>
                <a:gd name="connsiteX61" fmla="*/ 3468 w 9911"/>
                <a:gd name="connsiteY61" fmla="*/ 7591 h 9811"/>
                <a:gd name="connsiteX62" fmla="*/ 3670 w 9911"/>
                <a:gd name="connsiteY62" fmla="*/ 7787 h 9811"/>
                <a:gd name="connsiteX63" fmla="*/ 3886 w 9911"/>
                <a:gd name="connsiteY63" fmla="*/ 7966 h 9811"/>
                <a:gd name="connsiteX64" fmla="*/ 4113 w 9911"/>
                <a:gd name="connsiteY64" fmla="*/ 8137 h 9811"/>
                <a:gd name="connsiteX65" fmla="*/ 4348 w 9911"/>
                <a:gd name="connsiteY65" fmla="*/ 8291 h 9811"/>
                <a:gd name="connsiteX66" fmla="*/ 4588 w 9911"/>
                <a:gd name="connsiteY66" fmla="*/ 8444 h 9811"/>
                <a:gd name="connsiteX67" fmla="*/ 4841 w 9911"/>
                <a:gd name="connsiteY67" fmla="*/ 8581 h 9811"/>
                <a:gd name="connsiteX68" fmla="*/ 5101 w 9911"/>
                <a:gd name="connsiteY68" fmla="*/ 8709 h 9811"/>
                <a:gd name="connsiteX69" fmla="*/ 5360 w 9911"/>
                <a:gd name="connsiteY69" fmla="*/ 8829 h 9811"/>
                <a:gd name="connsiteX70" fmla="*/ 5626 w 9911"/>
                <a:gd name="connsiteY70" fmla="*/ 8940 h 9811"/>
                <a:gd name="connsiteX71" fmla="*/ 5892 w 9911"/>
                <a:gd name="connsiteY71" fmla="*/ 9042 h 9811"/>
                <a:gd name="connsiteX72" fmla="*/ 6158 w 9911"/>
                <a:gd name="connsiteY72" fmla="*/ 9136 h 9811"/>
                <a:gd name="connsiteX73" fmla="*/ 6430 w 9911"/>
                <a:gd name="connsiteY73" fmla="*/ 9221 h 9811"/>
                <a:gd name="connsiteX74" fmla="*/ 6696 w 9911"/>
                <a:gd name="connsiteY74" fmla="*/ 9299 h 9811"/>
                <a:gd name="connsiteX75" fmla="*/ 6955 w 9911"/>
                <a:gd name="connsiteY75" fmla="*/ 9375 h 9811"/>
                <a:gd name="connsiteX76" fmla="*/ 7221 w 9911"/>
                <a:gd name="connsiteY76" fmla="*/ 9435 h 9811"/>
                <a:gd name="connsiteX77" fmla="*/ 7475 w 9911"/>
                <a:gd name="connsiteY77" fmla="*/ 9495 h 9811"/>
                <a:gd name="connsiteX78" fmla="*/ 7968 w 9911"/>
                <a:gd name="connsiteY78" fmla="*/ 9589 h 9811"/>
                <a:gd name="connsiteX79" fmla="*/ 8424 w 9911"/>
                <a:gd name="connsiteY79" fmla="*/ 9666 h 9811"/>
                <a:gd name="connsiteX80" fmla="*/ 8836 w 9911"/>
                <a:gd name="connsiteY80" fmla="*/ 9725 h 9811"/>
                <a:gd name="connsiteX81" fmla="*/ 9196 w 9911"/>
                <a:gd name="connsiteY81" fmla="*/ 9759 h 9811"/>
                <a:gd name="connsiteX82" fmla="*/ 9493 w 9911"/>
                <a:gd name="connsiteY82" fmla="*/ 9793 h 9811"/>
                <a:gd name="connsiteX83" fmla="*/ 9715 w 9911"/>
                <a:gd name="connsiteY83" fmla="*/ 9803 h 9811"/>
                <a:gd name="connsiteX84" fmla="*/ 9911 w 9911"/>
                <a:gd name="connsiteY84" fmla="*/ 9811 h 9811"/>
                <a:gd name="connsiteX85" fmla="*/ 9911 w 9911"/>
                <a:gd name="connsiteY85" fmla="*/ 5054 h 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9911" h="9811">
                  <a:moveTo>
                    <a:pt x="9911" y="5054"/>
                  </a:moveTo>
                  <a:lnTo>
                    <a:pt x="9911" y="5054"/>
                  </a:lnTo>
                  <a:lnTo>
                    <a:pt x="9335" y="5046"/>
                  </a:lnTo>
                  <a:lnTo>
                    <a:pt x="8569" y="5012"/>
                  </a:lnTo>
                  <a:lnTo>
                    <a:pt x="8132" y="4986"/>
                  </a:lnTo>
                  <a:lnTo>
                    <a:pt x="7670" y="4944"/>
                  </a:lnTo>
                  <a:lnTo>
                    <a:pt x="7189" y="4901"/>
                  </a:lnTo>
                  <a:lnTo>
                    <a:pt x="6702" y="4849"/>
                  </a:lnTo>
                  <a:lnTo>
                    <a:pt x="6202" y="4773"/>
                  </a:lnTo>
                  <a:lnTo>
                    <a:pt x="5715" y="4696"/>
                  </a:lnTo>
                  <a:lnTo>
                    <a:pt x="5234" y="4602"/>
                  </a:lnTo>
                  <a:lnTo>
                    <a:pt x="5000" y="4542"/>
                  </a:lnTo>
                  <a:lnTo>
                    <a:pt x="4772" y="4490"/>
                  </a:lnTo>
                  <a:lnTo>
                    <a:pt x="4550" y="4422"/>
                  </a:lnTo>
                  <a:lnTo>
                    <a:pt x="4341" y="4354"/>
                  </a:lnTo>
                  <a:lnTo>
                    <a:pt x="4132" y="4286"/>
                  </a:lnTo>
                  <a:lnTo>
                    <a:pt x="3936" y="4209"/>
                  </a:lnTo>
                  <a:lnTo>
                    <a:pt x="3753" y="4132"/>
                  </a:lnTo>
                  <a:lnTo>
                    <a:pt x="3575" y="4047"/>
                  </a:lnTo>
                  <a:cubicBezTo>
                    <a:pt x="3523" y="4015"/>
                    <a:pt x="3469" y="3984"/>
                    <a:pt x="3417" y="3952"/>
                  </a:cubicBezTo>
                  <a:lnTo>
                    <a:pt x="3266" y="3859"/>
                  </a:lnTo>
                  <a:lnTo>
                    <a:pt x="3266" y="3859"/>
                  </a:lnTo>
                  <a:lnTo>
                    <a:pt x="3088" y="3731"/>
                  </a:lnTo>
                  <a:lnTo>
                    <a:pt x="2917" y="3603"/>
                  </a:lnTo>
                  <a:lnTo>
                    <a:pt x="2753" y="3475"/>
                  </a:lnTo>
                  <a:lnTo>
                    <a:pt x="2595" y="3338"/>
                  </a:lnTo>
                  <a:lnTo>
                    <a:pt x="2442" y="3210"/>
                  </a:lnTo>
                  <a:cubicBezTo>
                    <a:pt x="2394" y="3164"/>
                    <a:pt x="2345" y="3119"/>
                    <a:pt x="2297" y="3073"/>
                  </a:cubicBezTo>
                  <a:lnTo>
                    <a:pt x="2158" y="2937"/>
                  </a:lnTo>
                  <a:lnTo>
                    <a:pt x="2019" y="2792"/>
                  </a:lnTo>
                  <a:lnTo>
                    <a:pt x="1759" y="2509"/>
                  </a:lnTo>
                  <a:lnTo>
                    <a:pt x="1518" y="2228"/>
                  </a:lnTo>
                  <a:lnTo>
                    <a:pt x="1297" y="1937"/>
                  </a:lnTo>
                  <a:cubicBezTo>
                    <a:pt x="1227" y="1841"/>
                    <a:pt x="1158" y="1744"/>
                    <a:pt x="1088" y="1648"/>
                  </a:cubicBezTo>
                  <a:lnTo>
                    <a:pt x="898" y="1365"/>
                  </a:lnTo>
                  <a:lnTo>
                    <a:pt x="721" y="1075"/>
                  </a:lnTo>
                  <a:lnTo>
                    <a:pt x="550" y="802"/>
                  </a:lnTo>
                  <a:cubicBezTo>
                    <a:pt x="497" y="708"/>
                    <a:pt x="445" y="614"/>
                    <a:pt x="392" y="520"/>
                  </a:cubicBezTo>
                  <a:lnTo>
                    <a:pt x="95" y="0"/>
                  </a:lnTo>
                  <a:cubicBezTo>
                    <a:pt x="63" y="42"/>
                    <a:pt x="32" y="85"/>
                    <a:pt x="0" y="127"/>
                  </a:cubicBezTo>
                  <a:cubicBezTo>
                    <a:pt x="40" y="263"/>
                    <a:pt x="79" y="401"/>
                    <a:pt x="120" y="537"/>
                  </a:cubicBezTo>
                  <a:cubicBezTo>
                    <a:pt x="170" y="699"/>
                    <a:pt x="221" y="862"/>
                    <a:pt x="271" y="1024"/>
                  </a:cubicBezTo>
                  <a:cubicBezTo>
                    <a:pt x="331" y="1207"/>
                    <a:pt x="389" y="1388"/>
                    <a:pt x="449" y="1570"/>
                  </a:cubicBezTo>
                  <a:cubicBezTo>
                    <a:pt x="517" y="1772"/>
                    <a:pt x="584" y="1974"/>
                    <a:pt x="652" y="2176"/>
                  </a:cubicBezTo>
                  <a:lnTo>
                    <a:pt x="880" y="2808"/>
                  </a:lnTo>
                  <a:cubicBezTo>
                    <a:pt x="920" y="2920"/>
                    <a:pt x="959" y="3030"/>
                    <a:pt x="1000" y="3141"/>
                  </a:cubicBezTo>
                  <a:cubicBezTo>
                    <a:pt x="1044" y="3252"/>
                    <a:pt x="1089" y="3364"/>
                    <a:pt x="1133" y="3475"/>
                  </a:cubicBezTo>
                  <a:cubicBezTo>
                    <a:pt x="1177" y="3587"/>
                    <a:pt x="1221" y="3697"/>
                    <a:pt x="1265" y="3808"/>
                  </a:cubicBezTo>
                  <a:cubicBezTo>
                    <a:pt x="1311" y="3919"/>
                    <a:pt x="1358" y="4030"/>
                    <a:pt x="1404" y="4141"/>
                  </a:cubicBezTo>
                  <a:cubicBezTo>
                    <a:pt x="1453" y="4252"/>
                    <a:pt x="1502" y="4363"/>
                    <a:pt x="1550" y="4474"/>
                  </a:cubicBezTo>
                  <a:cubicBezTo>
                    <a:pt x="1601" y="4585"/>
                    <a:pt x="1651" y="4696"/>
                    <a:pt x="1702" y="4807"/>
                  </a:cubicBezTo>
                  <a:cubicBezTo>
                    <a:pt x="1754" y="4915"/>
                    <a:pt x="1808" y="5023"/>
                    <a:pt x="1860" y="5132"/>
                  </a:cubicBezTo>
                  <a:lnTo>
                    <a:pt x="2019" y="5456"/>
                  </a:lnTo>
                  <a:cubicBezTo>
                    <a:pt x="2073" y="5561"/>
                    <a:pt x="2129" y="5666"/>
                    <a:pt x="2183" y="5772"/>
                  </a:cubicBezTo>
                  <a:cubicBezTo>
                    <a:pt x="2239" y="5872"/>
                    <a:pt x="2297" y="5971"/>
                    <a:pt x="2353" y="6071"/>
                  </a:cubicBezTo>
                  <a:cubicBezTo>
                    <a:pt x="2412" y="6168"/>
                    <a:pt x="2472" y="6264"/>
                    <a:pt x="2531" y="6361"/>
                  </a:cubicBezTo>
                  <a:lnTo>
                    <a:pt x="2709" y="6643"/>
                  </a:lnTo>
                  <a:lnTo>
                    <a:pt x="2892" y="6907"/>
                  </a:lnTo>
                  <a:cubicBezTo>
                    <a:pt x="2955" y="6990"/>
                    <a:pt x="3019" y="7072"/>
                    <a:pt x="3082" y="7155"/>
                  </a:cubicBezTo>
                  <a:lnTo>
                    <a:pt x="3272" y="7386"/>
                  </a:lnTo>
                  <a:lnTo>
                    <a:pt x="3468" y="7591"/>
                  </a:lnTo>
                  <a:lnTo>
                    <a:pt x="3468" y="7591"/>
                  </a:lnTo>
                  <a:lnTo>
                    <a:pt x="3670" y="7787"/>
                  </a:lnTo>
                  <a:lnTo>
                    <a:pt x="3886" y="7966"/>
                  </a:lnTo>
                  <a:lnTo>
                    <a:pt x="4113" y="8137"/>
                  </a:lnTo>
                  <a:lnTo>
                    <a:pt x="4348" y="8291"/>
                  </a:lnTo>
                  <a:lnTo>
                    <a:pt x="4588" y="8444"/>
                  </a:lnTo>
                  <a:lnTo>
                    <a:pt x="4841" y="8581"/>
                  </a:lnTo>
                  <a:lnTo>
                    <a:pt x="5101" y="8709"/>
                  </a:lnTo>
                  <a:lnTo>
                    <a:pt x="5360" y="8829"/>
                  </a:lnTo>
                  <a:lnTo>
                    <a:pt x="5626" y="8940"/>
                  </a:lnTo>
                  <a:lnTo>
                    <a:pt x="5892" y="9042"/>
                  </a:lnTo>
                  <a:lnTo>
                    <a:pt x="6158" y="9136"/>
                  </a:lnTo>
                  <a:lnTo>
                    <a:pt x="6430" y="9221"/>
                  </a:lnTo>
                  <a:lnTo>
                    <a:pt x="6696" y="9299"/>
                  </a:lnTo>
                  <a:lnTo>
                    <a:pt x="6955" y="9375"/>
                  </a:lnTo>
                  <a:lnTo>
                    <a:pt x="7221" y="9435"/>
                  </a:lnTo>
                  <a:lnTo>
                    <a:pt x="7475" y="9495"/>
                  </a:lnTo>
                  <a:lnTo>
                    <a:pt x="7968" y="9589"/>
                  </a:lnTo>
                  <a:lnTo>
                    <a:pt x="8424" y="9666"/>
                  </a:lnTo>
                  <a:lnTo>
                    <a:pt x="8836" y="9725"/>
                  </a:lnTo>
                  <a:lnTo>
                    <a:pt x="9196" y="9759"/>
                  </a:lnTo>
                  <a:lnTo>
                    <a:pt x="9493" y="9793"/>
                  </a:lnTo>
                  <a:lnTo>
                    <a:pt x="9715" y="9803"/>
                  </a:lnTo>
                  <a:lnTo>
                    <a:pt x="9911" y="9811"/>
                  </a:lnTo>
                  <a:lnTo>
                    <a:pt x="9911" y="5054"/>
                  </a:lnTo>
                  <a:close/>
                </a:path>
              </a:pathLst>
            </a:custGeom>
            <a:solidFill>
              <a:srgbClr val="6EB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245"/>
            <p:cNvSpPr>
              <a:spLocks/>
            </p:cNvSpPr>
            <p:nvPr/>
          </p:nvSpPr>
          <p:spPr bwMode="auto">
            <a:xfrm>
              <a:off x="5792522" y="541798"/>
              <a:ext cx="4848225" cy="2160647"/>
            </a:xfrm>
            <a:custGeom>
              <a:avLst/>
              <a:gdLst>
                <a:gd name="T0" fmla="*/ 3054 w 3054"/>
                <a:gd name="T1" fmla="*/ 0 h 1044"/>
                <a:gd name="T2" fmla="*/ 3054 w 3054"/>
                <a:gd name="T3" fmla="*/ 0 h 1044"/>
                <a:gd name="T4" fmla="*/ 2872 w 3054"/>
                <a:gd name="T5" fmla="*/ 2 h 1044"/>
                <a:gd name="T6" fmla="*/ 2630 w 3054"/>
                <a:gd name="T7" fmla="*/ 10 h 1044"/>
                <a:gd name="T8" fmla="*/ 2492 w 3054"/>
                <a:gd name="T9" fmla="*/ 16 h 1044"/>
                <a:gd name="T10" fmla="*/ 2346 w 3054"/>
                <a:gd name="T11" fmla="*/ 26 h 1044"/>
                <a:gd name="T12" fmla="*/ 2194 w 3054"/>
                <a:gd name="T13" fmla="*/ 36 h 1044"/>
                <a:gd name="T14" fmla="*/ 2038 w 3054"/>
                <a:gd name="T15" fmla="*/ 50 h 1044"/>
                <a:gd name="T16" fmla="*/ 1880 w 3054"/>
                <a:gd name="T17" fmla="*/ 66 h 1044"/>
                <a:gd name="T18" fmla="*/ 1726 w 3054"/>
                <a:gd name="T19" fmla="*/ 86 h 1044"/>
                <a:gd name="T20" fmla="*/ 1574 w 3054"/>
                <a:gd name="T21" fmla="*/ 108 h 1044"/>
                <a:gd name="T22" fmla="*/ 1500 w 3054"/>
                <a:gd name="T23" fmla="*/ 120 h 1044"/>
                <a:gd name="T24" fmla="*/ 1428 w 3054"/>
                <a:gd name="T25" fmla="*/ 134 h 1044"/>
                <a:gd name="T26" fmla="*/ 1358 w 3054"/>
                <a:gd name="T27" fmla="*/ 150 h 1044"/>
                <a:gd name="T28" fmla="*/ 1290 w 3054"/>
                <a:gd name="T29" fmla="*/ 164 h 1044"/>
                <a:gd name="T30" fmla="*/ 1224 w 3054"/>
                <a:gd name="T31" fmla="*/ 182 h 1044"/>
                <a:gd name="T32" fmla="*/ 1162 w 3054"/>
                <a:gd name="T33" fmla="*/ 200 h 1044"/>
                <a:gd name="T34" fmla="*/ 1104 w 3054"/>
                <a:gd name="T35" fmla="*/ 218 h 1044"/>
                <a:gd name="T36" fmla="*/ 1048 w 3054"/>
                <a:gd name="T37" fmla="*/ 238 h 1044"/>
                <a:gd name="T38" fmla="*/ 998 w 3054"/>
                <a:gd name="T39" fmla="*/ 260 h 1044"/>
                <a:gd name="T40" fmla="*/ 950 w 3054"/>
                <a:gd name="T41" fmla="*/ 282 h 1044"/>
                <a:gd name="T42" fmla="*/ 950 w 3054"/>
                <a:gd name="T43" fmla="*/ 282 h 1044"/>
                <a:gd name="T44" fmla="*/ 860 w 3054"/>
                <a:gd name="T45" fmla="*/ 330 h 1044"/>
                <a:gd name="T46" fmla="*/ 778 w 3054"/>
                <a:gd name="T47" fmla="*/ 378 h 1044"/>
                <a:gd name="T48" fmla="*/ 702 w 3054"/>
                <a:gd name="T49" fmla="*/ 428 h 1044"/>
                <a:gd name="T50" fmla="*/ 632 w 3054"/>
                <a:gd name="T51" fmla="*/ 474 h 1044"/>
                <a:gd name="T52" fmla="*/ 568 w 3054"/>
                <a:gd name="T53" fmla="*/ 522 h 1044"/>
                <a:gd name="T54" fmla="*/ 508 w 3054"/>
                <a:gd name="T55" fmla="*/ 568 h 1044"/>
                <a:gd name="T56" fmla="*/ 452 w 3054"/>
                <a:gd name="T57" fmla="*/ 612 h 1044"/>
                <a:gd name="T58" fmla="*/ 402 w 3054"/>
                <a:gd name="T59" fmla="*/ 656 h 1044"/>
                <a:gd name="T60" fmla="*/ 402 w 3054"/>
                <a:gd name="T61" fmla="*/ 656 h 1044"/>
                <a:gd name="T62" fmla="*/ 284 w 3054"/>
                <a:gd name="T63" fmla="*/ 758 h 1044"/>
                <a:gd name="T64" fmla="*/ 284 w 3054"/>
                <a:gd name="T65" fmla="*/ 758 h 1044"/>
                <a:gd name="T66" fmla="*/ 220 w 3054"/>
                <a:gd name="T67" fmla="*/ 812 h 1044"/>
                <a:gd name="T68" fmla="*/ 190 w 3054"/>
                <a:gd name="T69" fmla="*/ 836 h 1044"/>
                <a:gd name="T70" fmla="*/ 160 w 3054"/>
                <a:gd name="T71" fmla="*/ 858 h 1044"/>
                <a:gd name="T72" fmla="*/ 128 w 3054"/>
                <a:gd name="T73" fmla="*/ 880 h 1044"/>
                <a:gd name="T74" fmla="*/ 98 w 3054"/>
                <a:gd name="T75" fmla="*/ 898 h 1044"/>
                <a:gd name="T76" fmla="*/ 66 w 3054"/>
                <a:gd name="T77" fmla="*/ 916 h 1044"/>
                <a:gd name="T78" fmla="*/ 32 w 3054"/>
                <a:gd name="T79" fmla="*/ 932 h 1044"/>
                <a:gd name="T80" fmla="*/ 32 w 3054"/>
                <a:gd name="T81" fmla="*/ 932 h 1044"/>
                <a:gd name="T82" fmla="*/ 0 w 3054"/>
                <a:gd name="T83" fmla="*/ 998 h 1044"/>
                <a:gd name="T84" fmla="*/ 3054 w 3054"/>
                <a:gd name="T85" fmla="*/ 998 h 1044"/>
                <a:gd name="T86" fmla="*/ 3054 w 3054"/>
                <a:gd name="T87" fmla="*/ 1044 h 1044"/>
                <a:gd name="T88" fmla="*/ 3054 w 3054"/>
                <a:gd name="T89" fmla="*/ 1044 h 1044"/>
                <a:gd name="T90" fmla="*/ 3054 w 3054"/>
                <a:gd name="T91" fmla="*/ 6 h 1044"/>
                <a:gd name="T92" fmla="*/ 3054 w 3054"/>
                <a:gd name="T93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54" h="1044">
                  <a:moveTo>
                    <a:pt x="3054" y="0"/>
                  </a:moveTo>
                  <a:lnTo>
                    <a:pt x="3054" y="0"/>
                  </a:lnTo>
                  <a:lnTo>
                    <a:pt x="2872" y="2"/>
                  </a:lnTo>
                  <a:lnTo>
                    <a:pt x="2630" y="10"/>
                  </a:lnTo>
                  <a:lnTo>
                    <a:pt x="2492" y="16"/>
                  </a:lnTo>
                  <a:lnTo>
                    <a:pt x="2346" y="26"/>
                  </a:lnTo>
                  <a:lnTo>
                    <a:pt x="2194" y="36"/>
                  </a:lnTo>
                  <a:lnTo>
                    <a:pt x="2038" y="50"/>
                  </a:lnTo>
                  <a:lnTo>
                    <a:pt x="1880" y="66"/>
                  </a:lnTo>
                  <a:lnTo>
                    <a:pt x="1726" y="86"/>
                  </a:lnTo>
                  <a:lnTo>
                    <a:pt x="1574" y="108"/>
                  </a:lnTo>
                  <a:lnTo>
                    <a:pt x="1500" y="120"/>
                  </a:lnTo>
                  <a:lnTo>
                    <a:pt x="1428" y="134"/>
                  </a:lnTo>
                  <a:lnTo>
                    <a:pt x="1358" y="150"/>
                  </a:lnTo>
                  <a:lnTo>
                    <a:pt x="1290" y="164"/>
                  </a:lnTo>
                  <a:lnTo>
                    <a:pt x="1224" y="182"/>
                  </a:lnTo>
                  <a:lnTo>
                    <a:pt x="1162" y="200"/>
                  </a:lnTo>
                  <a:lnTo>
                    <a:pt x="1104" y="218"/>
                  </a:lnTo>
                  <a:lnTo>
                    <a:pt x="1048" y="238"/>
                  </a:lnTo>
                  <a:lnTo>
                    <a:pt x="998" y="260"/>
                  </a:lnTo>
                  <a:lnTo>
                    <a:pt x="950" y="282"/>
                  </a:lnTo>
                  <a:lnTo>
                    <a:pt x="950" y="282"/>
                  </a:lnTo>
                  <a:lnTo>
                    <a:pt x="860" y="330"/>
                  </a:lnTo>
                  <a:lnTo>
                    <a:pt x="778" y="378"/>
                  </a:lnTo>
                  <a:lnTo>
                    <a:pt x="702" y="428"/>
                  </a:lnTo>
                  <a:lnTo>
                    <a:pt x="632" y="474"/>
                  </a:lnTo>
                  <a:lnTo>
                    <a:pt x="568" y="522"/>
                  </a:lnTo>
                  <a:lnTo>
                    <a:pt x="508" y="568"/>
                  </a:lnTo>
                  <a:lnTo>
                    <a:pt x="452" y="612"/>
                  </a:lnTo>
                  <a:lnTo>
                    <a:pt x="402" y="656"/>
                  </a:lnTo>
                  <a:lnTo>
                    <a:pt x="402" y="656"/>
                  </a:lnTo>
                  <a:lnTo>
                    <a:pt x="284" y="758"/>
                  </a:lnTo>
                  <a:lnTo>
                    <a:pt x="284" y="758"/>
                  </a:lnTo>
                  <a:lnTo>
                    <a:pt x="220" y="812"/>
                  </a:lnTo>
                  <a:lnTo>
                    <a:pt x="190" y="836"/>
                  </a:lnTo>
                  <a:lnTo>
                    <a:pt x="160" y="858"/>
                  </a:lnTo>
                  <a:lnTo>
                    <a:pt x="128" y="880"/>
                  </a:lnTo>
                  <a:lnTo>
                    <a:pt x="98" y="898"/>
                  </a:lnTo>
                  <a:lnTo>
                    <a:pt x="66" y="916"/>
                  </a:lnTo>
                  <a:lnTo>
                    <a:pt x="32" y="932"/>
                  </a:lnTo>
                  <a:lnTo>
                    <a:pt x="32" y="932"/>
                  </a:lnTo>
                  <a:lnTo>
                    <a:pt x="0" y="998"/>
                  </a:lnTo>
                  <a:lnTo>
                    <a:pt x="3054" y="998"/>
                  </a:lnTo>
                  <a:lnTo>
                    <a:pt x="3054" y="1044"/>
                  </a:lnTo>
                  <a:lnTo>
                    <a:pt x="3054" y="1044"/>
                  </a:lnTo>
                  <a:lnTo>
                    <a:pt x="3054" y="6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rgbClr val="F25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250"/>
            <p:cNvSpPr>
              <a:spLocks/>
            </p:cNvSpPr>
            <p:nvPr/>
          </p:nvSpPr>
          <p:spPr bwMode="auto">
            <a:xfrm>
              <a:off x="5846497" y="-1025590"/>
              <a:ext cx="4794250" cy="3519292"/>
            </a:xfrm>
            <a:custGeom>
              <a:avLst/>
              <a:gdLst>
                <a:gd name="T0" fmla="*/ 3020 w 3020"/>
                <a:gd name="T1" fmla="*/ 0 h 1922"/>
                <a:gd name="T2" fmla="*/ 2852 w 3020"/>
                <a:gd name="T3" fmla="*/ 8 h 1922"/>
                <a:gd name="T4" fmla="*/ 2590 w 3020"/>
                <a:gd name="T5" fmla="*/ 26 h 1922"/>
                <a:gd name="T6" fmla="*/ 2250 w 3020"/>
                <a:gd name="T7" fmla="*/ 62 h 1922"/>
                <a:gd name="T8" fmla="*/ 2064 w 3020"/>
                <a:gd name="T9" fmla="*/ 88 h 1922"/>
                <a:gd name="T10" fmla="*/ 1870 w 3020"/>
                <a:gd name="T11" fmla="*/ 120 h 1922"/>
                <a:gd name="T12" fmla="*/ 1676 w 3020"/>
                <a:gd name="T13" fmla="*/ 160 h 1922"/>
                <a:gd name="T14" fmla="*/ 1486 w 3020"/>
                <a:gd name="T15" fmla="*/ 206 h 1922"/>
                <a:gd name="T16" fmla="*/ 1302 w 3020"/>
                <a:gd name="T17" fmla="*/ 262 h 1922"/>
                <a:gd name="T18" fmla="*/ 1132 w 3020"/>
                <a:gd name="T19" fmla="*/ 326 h 1922"/>
                <a:gd name="T20" fmla="*/ 978 w 3020"/>
                <a:gd name="T21" fmla="*/ 400 h 1922"/>
                <a:gd name="T22" fmla="*/ 910 w 3020"/>
                <a:gd name="T23" fmla="*/ 440 h 1922"/>
                <a:gd name="T24" fmla="*/ 846 w 3020"/>
                <a:gd name="T25" fmla="*/ 484 h 1922"/>
                <a:gd name="T26" fmla="*/ 790 w 3020"/>
                <a:gd name="T27" fmla="*/ 530 h 1922"/>
                <a:gd name="T28" fmla="*/ 740 w 3020"/>
                <a:gd name="T29" fmla="*/ 578 h 1922"/>
                <a:gd name="T30" fmla="*/ 698 w 3020"/>
                <a:gd name="T31" fmla="*/ 626 h 1922"/>
                <a:gd name="T32" fmla="*/ 622 w 3020"/>
                <a:gd name="T33" fmla="*/ 722 h 1922"/>
                <a:gd name="T34" fmla="*/ 556 w 3020"/>
                <a:gd name="T35" fmla="*/ 816 h 1922"/>
                <a:gd name="T36" fmla="*/ 498 w 3020"/>
                <a:gd name="T37" fmla="*/ 918 h 1922"/>
                <a:gd name="T38" fmla="*/ 468 w 3020"/>
                <a:gd name="T39" fmla="*/ 970 h 1922"/>
                <a:gd name="T40" fmla="*/ 468 w 3020"/>
                <a:gd name="T41" fmla="*/ 972 h 1922"/>
                <a:gd name="T42" fmla="*/ 488 w 3020"/>
                <a:gd name="T43" fmla="*/ 938 h 1922"/>
                <a:gd name="T44" fmla="*/ 488 w 3020"/>
                <a:gd name="T45" fmla="*/ 938 h 1922"/>
                <a:gd name="T46" fmla="*/ 442 w 3020"/>
                <a:gd name="T47" fmla="*/ 1022 h 1922"/>
                <a:gd name="T48" fmla="*/ 0 w 3020"/>
                <a:gd name="T49" fmla="*/ 1922 h 1922"/>
                <a:gd name="T50" fmla="*/ 32 w 3020"/>
                <a:gd name="T51" fmla="*/ 1906 h 1922"/>
                <a:gd name="T52" fmla="*/ 96 w 3020"/>
                <a:gd name="T53" fmla="*/ 1870 h 1922"/>
                <a:gd name="T54" fmla="*/ 156 w 3020"/>
                <a:gd name="T55" fmla="*/ 1826 h 1922"/>
                <a:gd name="T56" fmla="*/ 250 w 3020"/>
                <a:gd name="T57" fmla="*/ 1750 h 1922"/>
                <a:gd name="T58" fmla="*/ 368 w 3020"/>
                <a:gd name="T59" fmla="*/ 1648 h 1922"/>
                <a:gd name="T60" fmla="*/ 418 w 3020"/>
                <a:gd name="T61" fmla="*/ 1604 h 1922"/>
                <a:gd name="T62" fmla="*/ 534 w 3020"/>
                <a:gd name="T63" fmla="*/ 1512 h 1922"/>
                <a:gd name="T64" fmla="*/ 670 w 3020"/>
                <a:gd name="T65" fmla="*/ 1416 h 1922"/>
                <a:gd name="T66" fmla="*/ 830 w 3020"/>
                <a:gd name="T67" fmla="*/ 1318 h 1922"/>
                <a:gd name="T68" fmla="*/ 922 w 3020"/>
                <a:gd name="T69" fmla="*/ 1270 h 1922"/>
                <a:gd name="T70" fmla="*/ 1020 w 3020"/>
                <a:gd name="T71" fmla="*/ 1226 h 1922"/>
                <a:gd name="T72" fmla="*/ 1134 w 3020"/>
                <a:gd name="T73" fmla="*/ 1188 h 1922"/>
                <a:gd name="T74" fmla="*/ 1260 w 3020"/>
                <a:gd name="T75" fmla="*/ 1152 h 1922"/>
                <a:gd name="T76" fmla="*/ 1398 w 3020"/>
                <a:gd name="T77" fmla="*/ 1122 h 1922"/>
                <a:gd name="T78" fmla="*/ 1544 w 3020"/>
                <a:gd name="T79" fmla="*/ 1096 h 1922"/>
                <a:gd name="T80" fmla="*/ 1850 w 3020"/>
                <a:gd name="T81" fmla="*/ 1054 h 1922"/>
                <a:gd name="T82" fmla="*/ 2162 w 3020"/>
                <a:gd name="T83" fmla="*/ 1026 h 1922"/>
                <a:gd name="T84" fmla="*/ 2460 w 3020"/>
                <a:gd name="T85" fmla="*/ 1006 h 1922"/>
                <a:gd name="T86" fmla="*/ 2840 w 3020"/>
                <a:gd name="T87" fmla="*/ 992 h 1922"/>
                <a:gd name="T88" fmla="*/ 3020 w 3020"/>
                <a:gd name="T89" fmla="*/ 992 h 1922"/>
                <a:gd name="T90" fmla="*/ 3020 w 3020"/>
                <a:gd name="T91" fmla="*/ 0 h 1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0" h="1922">
                  <a:moveTo>
                    <a:pt x="3020" y="0"/>
                  </a:moveTo>
                  <a:lnTo>
                    <a:pt x="3020" y="0"/>
                  </a:lnTo>
                  <a:lnTo>
                    <a:pt x="2942" y="2"/>
                  </a:lnTo>
                  <a:lnTo>
                    <a:pt x="2852" y="8"/>
                  </a:lnTo>
                  <a:lnTo>
                    <a:pt x="2732" y="14"/>
                  </a:lnTo>
                  <a:lnTo>
                    <a:pt x="2590" y="26"/>
                  </a:lnTo>
                  <a:lnTo>
                    <a:pt x="2428" y="42"/>
                  </a:lnTo>
                  <a:lnTo>
                    <a:pt x="2250" y="62"/>
                  </a:lnTo>
                  <a:lnTo>
                    <a:pt x="2158" y="74"/>
                  </a:lnTo>
                  <a:lnTo>
                    <a:pt x="2064" y="88"/>
                  </a:lnTo>
                  <a:lnTo>
                    <a:pt x="1966" y="104"/>
                  </a:lnTo>
                  <a:lnTo>
                    <a:pt x="1870" y="120"/>
                  </a:lnTo>
                  <a:lnTo>
                    <a:pt x="1772" y="140"/>
                  </a:lnTo>
                  <a:lnTo>
                    <a:pt x="1676" y="160"/>
                  </a:lnTo>
                  <a:lnTo>
                    <a:pt x="1580" y="182"/>
                  </a:lnTo>
                  <a:lnTo>
                    <a:pt x="1486" y="206"/>
                  </a:lnTo>
                  <a:lnTo>
                    <a:pt x="1392" y="232"/>
                  </a:lnTo>
                  <a:lnTo>
                    <a:pt x="1302" y="262"/>
                  </a:lnTo>
                  <a:lnTo>
                    <a:pt x="1216" y="292"/>
                  </a:lnTo>
                  <a:lnTo>
                    <a:pt x="1132" y="326"/>
                  </a:lnTo>
                  <a:lnTo>
                    <a:pt x="1052" y="362"/>
                  </a:lnTo>
                  <a:lnTo>
                    <a:pt x="978" y="400"/>
                  </a:lnTo>
                  <a:lnTo>
                    <a:pt x="942" y="420"/>
                  </a:lnTo>
                  <a:lnTo>
                    <a:pt x="910" y="440"/>
                  </a:lnTo>
                  <a:lnTo>
                    <a:pt x="876" y="462"/>
                  </a:lnTo>
                  <a:lnTo>
                    <a:pt x="846" y="484"/>
                  </a:lnTo>
                  <a:lnTo>
                    <a:pt x="816" y="506"/>
                  </a:lnTo>
                  <a:lnTo>
                    <a:pt x="790" y="530"/>
                  </a:lnTo>
                  <a:lnTo>
                    <a:pt x="764" y="554"/>
                  </a:lnTo>
                  <a:lnTo>
                    <a:pt x="740" y="578"/>
                  </a:lnTo>
                  <a:lnTo>
                    <a:pt x="740" y="578"/>
                  </a:lnTo>
                  <a:lnTo>
                    <a:pt x="698" y="626"/>
                  </a:lnTo>
                  <a:lnTo>
                    <a:pt x="658" y="674"/>
                  </a:lnTo>
                  <a:lnTo>
                    <a:pt x="622" y="722"/>
                  </a:lnTo>
                  <a:lnTo>
                    <a:pt x="588" y="768"/>
                  </a:lnTo>
                  <a:lnTo>
                    <a:pt x="556" y="816"/>
                  </a:lnTo>
                  <a:lnTo>
                    <a:pt x="526" y="866"/>
                  </a:lnTo>
                  <a:lnTo>
                    <a:pt x="498" y="918"/>
                  </a:lnTo>
                  <a:lnTo>
                    <a:pt x="468" y="970"/>
                  </a:lnTo>
                  <a:lnTo>
                    <a:pt x="468" y="970"/>
                  </a:lnTo>
                  <a:lnTo>
                    <a:pt x="468" y="972"/>
                  </a:lnTo>
                  <a:lnTo>
                    <a:pt x="468" y="972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88" y="938"/>
                  </a:lnTo>
                  <a:lnTo>
                    <a:pt x="442" y="1022"/>
                  </a:lnTo>
                  <a:lnTo>
                    <a:pt x="442" y="1022"/>
                  </a:lnTo>
                  <a:lnTo>
                    <a:pt x="248" y="1418"/>
                  </a:lnTo>
                  <a:lnTo>
                    <a:pt x="0" y="1922"/>
                  </a:lnTo>
                  <a:lnTo>
                    <a:pt x="0" y="1922"/>
                  </a:lnTo>
                  <a:lnTo>
                    <a:pt x="32" y="1906"/>
                  </a:lnTo>
                  <a:lnTo>
                    <a:pt x="64" y="1888"/>
                  </a:lnTo>
                  <a:lnTo>
                    <a:pt x="96" y="1870"/>
                  </a:lnTo>
                  <a:lnTo>
                    <a:pt x="126" y="1848"/>
                  </a:lnTo>
                  <a:lnTo>
                    <a:pt x="156" y="1826"/>
                  </a:lnTo>
                  <a:lnTo>
                    <a:pt x="188" y="1802"/>
                  </a:lnTo>
                  <a:lnTo>
                    <a:pt x="250" y="1750"/>
                  </a:lnTo>
                  <a:lnTo>
                    <a:pt x="250" y="1750"/>
                  </a:lnTo>
                  <a:lnTo>
                    <a:pt x="368" y="1648"/>
                  </a:lnTo>
                  <a:lnTo>
                    <a:pt x="368" y="1648"/>
                  </a:lnTo>
                  <a:lnTo>
                    <a:pt x="418" y="1604"/>
                  </a:lnTo>
                  <a:lnTo>
                    <a:pt x="474" y="1560"/>
                  </a:lnTo>
                  <a:lnTo>
                    <a:pt x="534" y="1512"/>
                  </a:lnTo>
                  <a:lnTo>
                    <a:pt x="600" y="1464"/>
                  </a:lnTo>
                  <a:lnTo>
                    <a:pt x="670" y="1416"/>
                  </a:lnTo>
                  <a:lnTo>
                    <a:pt x="746" y="1368"/>
                  </a:lnTo>
                  <a:lnTo>
                    <a:pt x="830" y="1318"/>
                  </a:lnTo>
                  <a:lnTo>
                    <a:pt x="922" y="1270"/>
                  </a:lnTo>
                  <a:lnTo>
                    <a:pt x="922" y="1270"/>
                  </a:lnTo>
                  <a:lnTo>
                    <a:pt x="968" y="1248"/>
                  </a:lnTo>
                  <a:lnTo>
                    <a:pt x="1020" y="1226"/>
                  </a:lnTo>
                  <a:lnTo>
                    <a:pt x="1074" y="1206"/>
                  </a:lnTo>
                  <a:lnTo>
                    <a:pt x="1134" y="1188"/>
                  </a:lnTo>
                  <a:lnTo>
                    <a:pt x="1196" y="1170"/>
                  </a:lnTo>
                  <a:lnTo>
                    <a:pt x="1260" y="1152"/>
                  </a:lnTo>
                  <a:lnTo>
                    <a:pt x="1328" y="1138"/>
                  </a:lnTo>
                  <a:lnTo>
                    <a:pt x="1398" y="1122"/>
                  </a:lnTo>
                  <a:lnTo>
                    <a:pt x="1470" y="1110"/>
                  </a:lnTo>
                  <a:lnTo>
                    <a:pt x="1544" y="1096"/>
                  </a:lnTo>
                  <a:lnTo>
                    <a:pt x="1694" y="1074"/>
                  </a:lnTo>
                  <a:lnTo>
                    <a:pt x="1850" y="1054"/>
                  </a:lnTo>
                  <a:lnTo>
                    <a:pt x="2006" y="1038"/>
                  </a:lnTo>
                  <a:lnTo>
                    <a:pt x="2162" y="1026"/>
                  </a:lnTo>
                  <a:lnTo>
                    <a:pt x="2314" y="1014"/>
                  </a:lnTo>
                  <a:lnTo>
                    <a:pt x="2460" y="1006"/>
                  </a:lnTo>
                  <a:lnTo>
                    <a:pt x="2598" y="1000"/>
                  </a:lnTo>
                  <a:lnTo>
                    <a:pt x="2840" y="992"/>
                  </a:lnTo>
                  <a:lnTo>
                    <a:pt x="3020" y="990"/>
                  </a:lnTo>
                  <a:lnTo>
                    <a:pt x="3020" y="992"/>
                  </a:lnTo>
                  <a:lnTo>
                    <a:pt x="3020" y="992"/>
                  </a:lnTo>
                  <a:lnTo>
                    <a:pt x="3020" y="0"/>
                  </a:lnTo>
                  <a:close/>
                </a:path>
              </a:pathLst>
            </a:custGeom>
            <a:solidFill>
              <a:srgbClr val="4F6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260"/>
            <p:cNvSpPr>
              <a:spLocks/>
            </p:cNvSpPr>
            <p:nvPr/>
          </p:nvSpPr>
          <p:spPr bwMode="auto">
            <a:xfrm>
              <a:off x="480747" y="717577"/>
              <a:ext cx="6124575" cy="3951422"/>
            </a:xfrm>
            <a:custGeom>
              <a:avLst/>
              <a:gdLst>
                <a:gd name="T0" fmla="*/ 1968 w 3858"/>
                <a:gd name="T1" fmla="*/ 2158 h 2158"/>
                <a:gd name="T2" fmla="*/ 2090 w 3858"/>
                <a:gd name="T3" fmla="*/ 2150 h 2158"/>
                <a:gd name="T4" fmla="*/ 2206 w 3858"/>
                <a:gd name="T5" fmla="*/ 2126 h 2158"/>
                <a:gd name="T6" fmla="*/ 2320 w 3858"/>
                <a:gd name="T7" fmla="*/ 2090 h 2158"/>
                <a:gd name="T8" fmla="*/ 2430 w 3858"/>
                <a:gd name="T9" fmla="*/ 2042 h 2158"/>
                <a:gd name="T10" fmla="*/ 2534 w 3858"/>
                <a:gd name="T11" fmla="*/ 1984 h 2158"/>
                <a:gd name="T12" fmla="*/ 2632 w 3858"/>
                <a:gd name="T13" fmla="*/ 1918 h 2158"/>
                <a:gd name="T14" fmla="*/ 2726 w 3858"/>
                <a:gd name="T15" fmla="*/ 1846 h 2158"/>
                <a:gd name="T16" fmla="*/ 2814 w 3858"/>
                <a:gd name="T17" fmla="*/ 1770 h 2158"/>
                <a:gd name="T18" fmla="*/ 2896 w 3858"/>
                <a:gd name="T19" fmla="*/ 1692 h 2158"/>
                <a:gd name="T20" fmla="*/ 2970 w 3858"/>
                <a:gd name="T21" fmla="*/ 1612 h 2158"/>
                <a:gd name="T22" fmla="*/ 3098 w 3858"/>
                <a:gd name="T23" fmla="*/ 1456 h 2158"/>
                <a:gd name="T24" fmla="*/ 3194 w 3858"/>
                <a:gd name="T25" fmla="*/ 1318 h 2158"/>
                <a:gd name="T26" fmla="*/ 3256 w 3858"/>
                <a:gd name="T27" fmla="*/ 1212 h 2158"/>
                <a:gd name="T28" fmla="*/ 3328 w 3858"/>
                <a:gd name="T29" fmla="*/ 1074 h 2158"/>
                <a:gd name="T30" fmla="*/ 3616 w 3858"/>
                <a:gd name="T31" fmla="*/ 494 h 2158"/>
                <a:gd name="T32" fmla="*/ 3858 w 3858"/>
                <a:gd name="T33" fmla="*/ 0 h 2158"/>
                <a:gd name="T34" fmla="*/ 3758 w 3858"/>
                <a:gd name="T35" fmla="*/ 178 h 2158"/>
                <a:gd name="T36" fmla="*/ 3620 w 3858"/>
                <a:gd name="T37" fmla="*/ 414 h 2158"/>
                <a:gd name="T38" fmla="*/ 3502 w 3858"/>
                <a:gd name="T39" fmla="*/ 602 h 2158"/>
                <a:gd name="T40" fmla="*/ 3428 w 3858"/>
                <a:gd name="T41" fmla="*/ 712 h 2158"/>
                <a:gd name="T42" fmla="*/ 3392 w 3858"/>
                <a:gd name="T43" fmla="*/ 760 h 2158"/>
                <a:gd name="T44" fmla="*/ 3312 w 3858"/>
                <a:gd name="T45" fmla="*/ 860 h 2158"/>
                <a:gd name="T46" fmla="*/ 3232 w 3858"/>
                <a:gd name="T47" fmla="*/ 950 h 2158"/>
                <a:gd name="T48" fmla="*/ 3168 w 3858"/>
                <a:gd name="T49" fmla="*/ 1016 h 2158"/>
                <a:gd name="T50" fmla="*/ 3136 w 3858"/>
                <a:gd name="T51" fmla="*/ 1042 h 2158"/>
                <a:gd name="T52" fmla="*/ 3130 w 3858"/>
                <a:gd name="T53" fmla="*/ 1044 h 2158"/>
                <a:gd name="T54" fmla="*/ 2940 w 3858"/>
                <a:gd name="T55" fmla="*/ 1092 h 2158"/>
                <a:gd name="T56" fmla="*/ 2726 w 3858"/>
                <a:gd name="T57" fmla="*/ 1136 h 2158"/>
                <a:gd name="T58" fmla="*/ 2492 w 3858"/>
                <a:gd name="T59" fmla="*/ 1174 h 2158"/>
                <a:gd name="T60" fmla="*/ 2244 w 3858"/>
                <a:gd name="T61" fmla="*/ 1210 h 2158"/>
                <a:gd name="T62" fmla="*/ 1726 w 3858"/>
                <a:gd name="T63" fmla="*/ 1270 h 2158"/>
                <a:gd name="T64" fmla="*/ 1212 w 3858"/>
                <a:gd name="T65" fmla="*/ 1314 h 2158"/>
                <a:gd name="T66" fmla="*/ 742 w 3858"/>
                <a:gd name="T67" fmla="*/ 1348 h 2158"/>
                <a:gd name="T68" fmla="*/ 356 w 3858"/>
                <a:gd name="T69" fmla="*/ 1370 h 2158"/>
                <a:gd name="T70" fmla="*/ 0 w 3858"/>
                <a:gd name="T71" fmla="*/ 1386 h 2158"/>
                <a:gd name="T72" fmla="*/ 0 w 3858"/>
                <a:gd name="T73" fmla="*/ 2158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58" h="2158">
                  <a:moveTo>
                    <a:pt x="1968" y="2158"/>
                  </a:moveTo>
                  <a:lnTo>
                    <a:pt x="1968" y="2158"/>
                  </a:lnTo>
                  <a:lnTo>
                    <a:pt x="2030" y="2156"/>
                  </a:lnTo>
                  <a:lnTo>
                    <a:pt x="2090" y="2150"/>
                  </a:lnTo>
                  <a:lnTo>
                    <a:pt x="2148" y="2140"/>
                  </a:lnTo>
                  <a:lnTo>
                    <a:pt x="2206" y="2126"/>
                  </a:lnTo>
                  <a:lnTo>
                    <a:pt x="2264" y="2110"/>
                  </a:lnTo>
                  <a:lnTo>
                    <a:pt x="2320" y="2090"/>
                  </a:lnTo>
                  <a:lnTo>
                    <a:pt x="2376" y="2068"/>
                  </a:lnTo>
                  <a:lnTo>
                    <a:pt x="2430" y="2042"/>
                  </a:lnTo>
                  <a:lnTo>
                    <a:pt x="2482" y="2014"/>
                  </a:lnTo>
                  <a:lnTo>
                    <a:pt x="2534" y="1984"/>
                  </a:lnTo>
                  <a:lnTo>
                    <a:pt x="2584" y="1952"/>
                  </a:lnTo>
                  <a:lnTo>
                    <a:pt x="2632" y="1918"/>
                  </a:lnTo>
                  <a:lnTo>
                    <a:pt x="2680" y="1884"/>
                  </a:lnTo>
                  <a:lnTo>
                    <a:pt x="2726" y="1846"/>
                  </a:lnTo>
                  <a:lnTo>
                    <a:pt x="2772" y="1808"/>
                  </a:lnTo>
                  <a:lnTo>
                    <a:pt x="2814" y="1770"/>
                  </a:lnTo>
                  <a:lnTo>
                    <a:pt x="2856" y="1732"/>
                  </a:lnTo>
                  <a:lnTo>
                    <a:pt x="2896" y="1692"/>
                  </a:lnTo>
                  <a:lnTo>
                    <a:pt x="2934" y="1652"/>
                  </a:lnTo>
                  <a:lnTo>
                    <a:pt x="2970" y="1612"/>
                  </a:lnTo>
                  <a:lnTo>
                    <a:pt x="3038" y="1532"/>
                  </a:lnTo>
                  <a:lnTo>
                    <a:pt x="3098" y="1456"/>
                  </a:lnTo>
                  <a:lnTo>
                    <a:pt x="3150" y="1384"/>
                  </a:lnTo>
                  <a:lnTo>
                    <a:pt x="3194" y="1318"/>
                  </a:lnTo>
                  <a:lnTo>
                    <a:pt x="3230" y="1260"/>
                  </a:lnTo>
                  <a:lnTo>
                    <a:pt x="3256" y="1212"/>
                  </a:lnTo>
                  <a:lnTo>
                    <a:pt x="3256" y="1212"/>
                  </a:lnTo>
                  <a:lnTo>
                    <a:pt x="3328" y="1074"/>
                  </a:lnTo>
                  <a:lnTo>
                    <a:pt x="3416" y="896"/>
                  </a:lnTo>
                  <a:lnTo>
                    <a:pt x="3616" y="494"/>
                  </a:lnTo>
                  <a:lnTo>
                    <a:pt x="3858" y="0"/>
                  </a:lnTo>
                  <a:lnTo>
                    <a:pt x="3858" y="0"/>
                  </a:lnTo>
                  <a:lnTo>
                    <a:pt x="3810" y="86"/>
                  </a:lnTo>
                  <a:lnTo>
                    <a:pt x="3758" y="178"/>
                  </a:lnTo>
                  <a:lnTo>
                    <a:pt x="3694" y="290"/>
                  </a:lnTo>
                  <a:lnTo>
                    <a:pt x="3620" y="414"/>
                  </a:lnTo>
                  <a:lnTo>
                    <a:pt x="3542" y="540"/>
                  </a:lnTo>
                  <a:lnTo>
                    <a:pt x="3502" y="602"/>
                  </a:lnTo>
                  <a:lnTo>
                    <a:pt x="3464" y="660"/>
                  </a:lnTo>
                  <a:lnTo>
                    <a:pt x="3428" y="712"/>
                  </a:lnTo>
                  <a:lnTo>
                    <a:pt x="3392" y="760"/>
                  </a:lnTo>
                  <a:lnTo>
                    <a:pt x="3392" y="760"/>
                  </a:lnTo>
                  <a:lnTo>
                    <a:pt x="3352" y="810"/>
                  </a:lnTo>
                  <a:lnTo>
                    <a:pt x="3312" y="860"/>
                  </a:lnTo>
                  <a:lnTo>
                    <a:pt x="3270" y="906"/>
                  </a:lnTo>
                  <a:lnTo>
                    <a:pt x="3232" y="950"/>
                  </a:lnTo>
                  <a:lnTo>
                    <a:pt x="3196" y="986"/>
                  </a:lnTo>
                  <a:lnTo>
                    <a:pt x="3168" y="1016"/>
                  </a:lnTo>
                  <a:lnTo>
                    <a:pt x="3144" y="1036"/>
                  </a:lnTo>
                  <a:lnTo>
                    <a:pt x="3136" y="1042"/>
                  </a:lnTo>
                  <a:lnTo>
                    <a:pt x="3130" y="1044"/>
                  </a:lnTo>
                  <a:lnTo>
                    <a:pt x="3130" y="1044"/>
                  </a:lnTo>
                  <a:lnTo>
                    <a:pt x="3038" y="1068"/>
                  </a:lnTo>
                  <a:lnTo>
                    <a:pt x="2940" y="1092"/>
                  </a:lnTo>
                  <a:lnTo>
                    <a:pt x="2836" y="1114"/>
                  </a:lnTo>
                  <a:lnTo>
                    <a:pt x="2726" y="1136"/>
                  </a:lnTo>
                  <a:lnTo>
                    <a:pt x="2610" y="1156"/>
                  </a:lnTo>
                  <a:lnTo>
                    <a:pt x="2492" y="1174"/>
                  </a:lnTo>
                  <a:lnTo>
                    <a:pt x="2370" y="1192"/>
                  </a:lnTo>
                  <a:lnTo>
                    <a:pt x="2244" y="1210"/>
                  </a:lnTo>
                  <a:lnTo>
                    <a:pt x="1986" y="1242"/>
                  </a:lnTo>
                  <a:lnTo>
                    <a:pt x="1726" y="1270"/>
                  </a:lnTo>
                  <a:lnTo>
                    <a:pt x="1466" y="1294"/>
                  </a:lnTo>
                  <a:lnTo>
                    <a:pt x="1212" y="1314"/>
                  </a:lnTo>
                  <a:lnTo>
                    <a:pt x="968" y="1334"/>
                  </a:lnTo>
                  <a:lnTo>
                    <a:pt x="742" y="1348"/>
                  </a:lnTo>
                  <a:lnTo>
                    <a:pt x="536" y="1360"/>
                  </a:lnTo>
                  <a:lnTo>
                    <a:pt x="356" y="1370"/>
                  </a:lnTo>
                  <a:lnTo>
                    <a:pt x="96" y="1382"/>
                  </a:lnTo>
                  <a:lnTo>
                    <a:pt x="0" y="1386"/>
                  </a:lnTo>
                  <a:lnTo>
                    <a:pt x="0" y="2158"/>
                  </a:lnTo>
                  <a:lnTo>
                    <a:pt x="0" y="2158"/>
                  </a:lnTo>
                  <a:lnTo>
                    <a:pt x="1968" y="2158"/>
                  </a:lnTo>
                  <a:close/>
                </a:path>
              </a:pathLst>
            </a:custGeom>
            <a:solidFill>
              <a:srgbClr val="34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263"/>
            <p:cNvSpPr>
              <a:spLocks/>
            </p:cNvSpPr>
            <p:nvPr/>
          </p:nvSpPr>
          <p:spPr bwMode="auto">
            <a:xfrm>
              <a:off x="480747" y="691942"/>
              <a:ext cx="6140450" cy="2032474"/>
            </a:xfrm>
            <a:custGeom>
              <a:avLst/>
              <a:gdLst>
                <a:gd name="T0" fmla="*/ 3868 w 3868"/>
                <a:gd name="T1" fmla="*/ 0 h 1110"/>
                <a:gd name="T2" fmla="*/ 3674 w 3868"/>
                <a:gd name="T3" fmla="*/ 326 h 1110"/>
                <a:gd name="T4" fmla="*/ 3500 w 3868"/>
                <a:gd name="T5" fmla="*/ 592 h 1110"/>
                <a:gd name="T6" fmla="*/ 3424 w 3868"/>
                <a:gd name="T7" fmla="*/ 698 h 1110"/>
                <a:gd name="T8" fmla="*/ 3354 w 3868"/>
                <a:gd name="T9" fmla="*/ 786 h 1110"/>
                <a:gd name="T10" fmla="*/ 3290 w 3868"/>
                <a:gd name="T11" fmla="*/ 852 h 1110"/>
                <a:gd name="T12" fmla="*/ 3234 w 3868"/>
                <a:gd name="T13" fmla="*/ 896 h 1110"/>
                <a:gd name="T14" fmla="*/ 3228 w 3868"/>
                <a:gd name="T15" fmla="*/ 898 h 1110"/>
                <a:gd name="T16" fmla="*/ 3204 w 3868"/>
                <a:gd name="T17" fmla="*/ 902 h 1110"/>
                <a:gd name="T18" fmla="*/ 3158 w 3868"/>
                <a:gd name="T19" fmla="*/ 898 h 1110"/>
                <a:gd name="T20" fmla="*/ 3100 w 3868"/>
                <a:gd name="T21" fmla="*/ 882 h 1110"/>
                <a:gd name="T22" fmla="*/ 2970 w 3868"/>
                <a:gd name="T23" fmla="*/ 836 h 1110"/>
                <a:gd name="T24" fmla="*/ 2854 w 3868"/>
                <a:gd name="T25" fmla="*/ 786 h 1110"/>
                <a:gd name="T26" fmla="*/ 2812 w 3868"/>
                <a:gd name="T27" fmla="*/ 766 h 1110"/>
                <a:gd name="T28" fmla="*/ 2694 w 3868"/>
                <a:gd name="T29" fmla="*/ 708 h 1110"/>
                <a:gd name="T30" fmla="*/ 2590 w 3868"/>
                <a:gd name="T31" fmla="*/ 664 h 1110"/>
                <a:gd name="T32" fmla="*/ 2500 w 3868"/>
                <a:gd name="T33" fmla="*/ 634 h 1110"/>
                <a:gd name="T34" fmla="*/ 2422 w 3868"/>
                <a:gd name="T35" fmla="*/ 612 h 1110"/>
                <a:gd name="T36" fmla="*/ 2356 w 3868"/>
                <a:gd name="T37" fmla="*/ 600 h 1110"/>
                <a:gd name="T38" fmla="*/ 2258 w 3868"/>
                <a:gd name="T39" fmla="*/ 590 h 1110"/>
                <a:gd name="T40" fmla="*/ 2224 w 3868"/>
                <a:gd name="T41" fmla="*/ 588 h 1110"/>
                <a:gd name="T42" fmla="*/ 0 w 3868"/>
                <a:gd name="T43" fmla="*/ 1110 h 1110"/>
                <a:gd name="T44" fmla="*/ 2564 w 3868"/>
                <a:gd name="T45" fmla="*/ 1108 h 1110"/>
                <a:gd name="T46" fmla="*/ 2644 w 3868"/>
                <a:gd name="T47" fmla="*/ 1106 h 1110"/>
                <a:gd name="T48" fmla="*/ 2782 w 3868"/>
                <a:gd name="T49" fmla="*/ 1096 h 1110"/>
                <a:gd name="T50" fmla="*/ 2892 w 3868"/>
                <a:gd name="T51" fmla="*/ 1080 h 1110"/>
                <a:gd name="T52" fmla="*/ 3008 w 3868"/>
                <a:gd name="T53" fmla="*/ 1056 h 1110"/>
                <a:gd name="T54" fmla="*/ 3120 w 3868"/>
                <a:gd name="T55" fmla="*/ 1020 h 1110"/>
                <a:gd name="T56" fmla="*/ 3172 w 3868"/>
                <a:gd name="T57" fmla="*/ 998 h 1110"/>
                <a:gd name="T58" fmla="*/ 3218 w 3868"/>
                <a:gd name="T59" fmla="*/ 972 h 1110"/>
                <a:gd name="T60" fmla="*/ 3260 w 3868"/>
                <a:gd name="T61" fmla="*/ 940 h 1110"/>
                <a:gd name="T62" fmla="*/ 3298 w 3868"/>
                <a:gd name="T63" fmla="*/ 904 h 1110"/>
                <a:gd name="T64" fmla="*/ 3380 w 3868"/>
                <a:gd name="T65" fmla="*/ 810 h 1110"/>
                <a:gd name="T66" fmla="*/ 3464 w 3868"/>
                <a:gd name="T67" fmla="*/ 694 h 1110"/>
                <a:gd name="T68" fmla="*/ 3550 w 3868"/>
                <a:gd name="T69" fmla="*/ 564 h 1110"/>
                <a:gd name="T70" fmla="*/ 3672 w 3868"/>
                <a:gd name="T71" fmla="*/ 358 h 1110"/>
                <a:gd name="T72" fmla="*/ 3812 w 3868"/>
                <a:gd name="T73" fmla="*/ 102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68" h="1110">
                  <a:moveTo>
                    <a:pt x="3868" y="0"/>
                  </a:moveTo>
                  <a:lnTo>
                    <a:pt x="3868" y="0"/>
                  </a:lnTo>
                  <a:lnTo>
                    <a:pt x="3768" y="170"/>
                  </a:lnTo>
                  <a:lnTo>
                    <a:pt x="3674" y="326"/>
                  </a:lnTo>
                  <a:lnTo>
                    <a:pt x="3584" y="466"/>
                  </a:lnTo>
                  <a:lnTo>
                    <a:pt x="3500" y="592"/>
                  </a:lnTo>
                  <a:lnTo>
                    <a:pt x="3462" y="648"/>
                  </a:lnTo>
                  <a:lnTo>
                    <a:pt x="3424" y="698"/>
                  </a:lnTo>
                  <a:lnTo>
                    <a:pt x="3388" y="746"/>
                  </a:lnTo>
                  <a:lnTo>
                    <a:pt x="3354" y="786"/>
                  </a:lnTo>
                  <a:lnTo>
                    <a:pt x="3320" y="822"/>
                  </a:lnTo>
                  <a:lnTo>
                    <a:pt x="3290" y="852"/>
                  </a:lnTo>
                  <a:lnTo>
                    <a:pt x="3260" y="878"/>
                  </a:lnTo>
                  <a:lnTo>
                    <a:pt x="3234" y="896"/>
                  </a:lnTo>
                  <a:lnTo>
                    <a:pt x="3234" y="896"/>
                  </a:lnTo>
                  <a:lnTo>
                    <a:pt x="3228" y="898"/>
                  </a:lnTo>
                  <a:lnTo>
                    <a:pt x="3222" y="900"/>
                  </a:lnTo>
                  <a:lnTo>
                    <a:pt x="3204" y="902"/>
                  </a:lnTo>
                  <a:lnTo>
                    <a:pt x="3182" y="902"/>
                  </a:lnTo>
                  <a:lnTo>
                    <a:pt x="3158" y="898"/>
                  </a:lnTo>
                  <a:lnTo>
                    <a:pt x="3130" y="890"/>
                  </a:lnTo>
                  <a:lnTo>
                    <a:pt x="3100" y="882"/>
                  </a:lnTo>
                  <a:lnTo>
                    <a:pt x="3034" y="862"/>
                  </a:lnTo>
                  <a:lnTo>
                    <a:pt x="2970" y="836"/>
                  </a:lnTo>
                  <a:lnTo>
                    <a:pt x="2906" y="810"/>
                  </a:lnTo>
                  <a:lnTo>
                    <a:pt x="2854" y="786"/>
                  </a:lnTo>
                  <a:lnTo>
                    <a:pt x="2812" y="766"/>
                  </a:lnTo>
                  <a:lnTo>
                    <a:pt x="2812" y="766"/>
                  </a:lnTo>
                  <a:lnTo>
                    <a:pt x="2752" y="736"/>
                  </a:lnTo>
                  <a:lnTo>
                    <a:pt x="2694" y="708"/>
                  </a:lnTo>
                  <a:lnTo>
                    <a:pt x="2640" y="684"/>
                  </a:lnTo>
                  <a:lnTo>
                    <a:pt x="2590" y="664"/>
                  </a:lnTo>
                  <a:lnTo>
                    <a:pt x="2544" y="648"/>
                  </a:lnTo>
                  <a:lnTo>
                    <a:pt x="2500" y="634"/>
                  </a:lnTo>
                  <a:lnTo>
                    <a:pt x="2460" y="622"/>
                  </a:lnTo>
                  <a:lnTo>
                    <a:pt x="2422" y="612"/>
                  </a:lnTo>
                  <a:lnTo>
                    <a:pt x="2388" y="604"/>
                  </a:lnTo>
                  <a:lnTo>
                    <a:pt x="2356" y="600"/>
                  </a:lnTo>
                  <a:lnTo>
                    <a:pt x="2302" y="592"/>
                  </a:lnTo>
                  <a:lnTo>
                    <a:pt x="2258" y="590"/>
                  </a:lnTo>
                  <a:lnTo>
                    <a:pt x="2224" y="588"/>
                  </a:lnTo>
                  <a:lnTo>
                    <a:pt x="2224" y="588"/>
                  </a:lnTo>
                  <a:lnTo>
                    <a:pt x="0" y="588"/>
                  </a:lnTo>
                  <a:lnTo>
                    <a:pt x="0" y="1110"/>
                  </a:lnTo>
                  <a:lnTo>
                    <a:pt x="2564" y="1108"/>
                  </a:lnTo>
                  <a:lnTo>
                    <a:pt x="2564" y="1108"/>
                  </a:lnTo>
                  <a:lnTo>
                    <a:pt x="2586" y="1108"/>
                  </a:lnTo>
                  <a:lnTo>
                    <a:pt x="2644" y="1106"/>
                  </a:lnTo>
                  <a:lnTo>
                    <a:pt x="2730" y="1100"/>
                  </a:lnTo>
                  <a:lnTo>
                    <a:pt x="2782" y="1096"/>
                  </a:lnTo>
                  <a:lnTo>
                    <a:pt x="2836" y="1090"/>
                  </a:lnTo>
                  <a:lnTo>
                    <a:pt x="2892" y="1080"/>
                  </a:lnTo>
                  <a:lnTo>
                    <a:pt x="2950" y="1070"/>
                  </a:lnTo>
                  <a:lnTo>
                    <a:pt x="3008" y="1056"/>
                  </a:lnTo>
                  <a:lnTo>
                    <a:pt x="3066" y="1040"/>
                  </a:lnTo>
                  <a:lnTo>
                    <a:pt x="3120" y="1020"/>
                  </a:lnTo>
                  <a:lnTo>
                    <a:pt x="3146" y="1010"/>
                  </a:lnTo>
                  <a:lnTo>
                    <a:pt x="3172" y="998"/>
                  </a:lnTo>
                  <a:lnTo>
                    <a:pt x="3196" y="984"/>
                  </a:lnTo>
                  <a:lnTo>
                    <a:pt x="3218" y="972"/>
                  </a:lnTo>
                  <a:lnTo>
                    <a:pt x="3240" y="956"/>
                  </a:lnTo>
                  <a:lnTo>
                    <a:pt x="3260" y="940"/>
                  </a:lnTo>
                  <a:lnTo>
                    <a:pt x="3260" y="940"/>
                  </a:lnTo>
                  <a:lnTo>
                    <a:pt x="3298" y="904"/>
                  </a:lnTo>
                  <a:lnTo>
                    <a:pt x="3338" y="860"/>
                  </a:lnTo>
                  <a:lnTo>
                    <a:pt x="3380" y="810"/>
                  </a:lnTo>
                  <a:lnTo>
                    <a:pt x="3422" y="754"/>
                  </a:lnTo>
                  <a:lnTo>
                    <a:pt x="3464" y="694"/>
                  </a:lnTo>
                  <a:lnTo>
                    <a:pt x="3508" y="630"/>
                  </a:lnTo>
                  <a:lnTo>
                    <a:pt x="3550" y="564"/>
                  </a:lnTo>
                  <a:lnTo>
                    <a:pt x="3592" y="496"/>
                  </a:lnTo>
                  <a:lnTo>
                    <a:pt x="3672" y="358"/>
                  </a:lnTo>
                  <a:lnTo>
                    <a:pt x="3748" y="224"/>
                  </a:lnTo>
                  <a:lnTo>
                    <a:pt x="3812" y="102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68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266"/>
            <p:cNvSpPr>
              <a:spLocks/>
            </p:cNvSpPr>
            <p:nvPr/>
          </p:nvSpPr>
          <p:spPr bwMode="auto">
            <a:xfrm>
              <a:off x="480747" y="860400"/>
              <a:ext cx="6057900" cy="2801519"/>
            </a:xfrm>
            <a:custGeom>
              <a:avLst/>
              <a:gdLst>
                <a:gd name="T0" fmla="*/ 3096 w 3816"/>
                <a:gd name="T1" fmla="*/ 1188 h 1530"/>
                <a:gd name="T2" fmla="*/ 3244 w 3816"/>
                <a:gd name="T3" fmla="*/ 1000 h 1530"/>
                <a:gd name="T4" fmla="*/ 3326 w 3816"/>
                <a:gd name="T5" fmla="*/ 886 h 1530"/>
                <a:gd name="T6" fmla="*/ 3402 w 3816"/>
                <a:gd name="T7" fmla="*/ 770 h 1530"/>
                <a:gd name="T8" fmla="*/ 3478 w 3816"/>
                <a:gd name="T9" fmla="*/ 644 h 1530"/>
                <a:gd name="T10" fmla="*/ 3600 w 3816"/>
                <a:gd name="T11" fmla="*/ 418 h 1530"/>
                <a:gd name="T12" fmla="*/ 3816 w 3816"/>
                <a:gd name="T13" fmla="*/ 0 h 1530"/>
                <a:gd name="T14" fmla="*/ 3784 w 3816"/>
                <a:gd name="T15" fmla="*/ 52 h 1530"/>
                <a:gd name="T16" fmla="*/ 3688 w 3816"/>
                <a:gd name="T17" fmla="*/ 230 h 1530"/>
                <a:gd name="T18" fmla="*/ 3552 w 3816"/>
                <a:gd name="T19" fmla="*/ 464 h 1530"/>
                <a:gd name="T20" fmla="*/ 3474 w 3816"/>
                <a:gd name="T21" fmla="*/ 586 h 1530"/>
                <a:gd name="T22" fmla="*/ 3390 w 3816"/>
                <a:gd name="T23" fmla="*/ 704 h 1530"/>
                <a:gd name="T24" fmla="*/ 3302 w 3816"/>
                <a:gd name="T25" fmla="*/ 808 h 1530"/>
                <a:gd name="T26" fmla="*/ 3284 w 3816"/>
                <a:gd name="T27" fmla="*/ 828 h 1530"/>
                <a:gd name="T28" fmla="*/ 3240 w 3816"/>
                <a:gd name="T29" fmla="*/ 862 h 1530"/>
                <a:gd name="T30" fmla="*/ 3190 w 3816"/>
                <a:gd name="T31" fmla="*/ 892 h 1530"/>
                <a:gd name="T32" fmla="*/ 3136 w 3816"/>
                <a:gd name="T33" fmla="*/ 916 h 1530"/>
                <a:gd name="T34" fmla="*/ 3048 w 3816"/>
                <a:gd name="T35" fmla="*/ 948 h 1530"/>
                <a:gd name="T36" fmla="*/ 2924 w 3816"/>
                <a:gd name="T37" fmla="*/ 978 h 1530"/>
                <a:gd name="T38" fmla="*/ 2806 w 3816"/>
                <a:gd name="T39" fmla="*/ 996 h 1530"/>
                <a:gd name="T40" fmla="*/ 2658 w 3816"/>
                <a:gd name="T41" fmla="*/ 1008 h 1530"/>
                <a:gd name="T42" fmla="*/ 2570 w 3816"/>
                <a:gd name="T43" fmla="*/ 1010 h 1530"/>
                <a:gd name="T44" fmla="*/ 0 w 3816"/>
                <a:gd name="T45" fmla="*/ 1530 h 1530"/>
                <a:gd name="T46" fmla="*/ 2398 w 3816"/>
                <a:gd name="T47" fmla="*/ 1530 h 1530"/>
                <a:gd name="T48" fmla="*/ 2468 w 3816"/>
                <a:gd name="T49" fmla="*/ 1524 h 1530"/>
                <a:gd name="T50" fmla="*/ 2546 w 3816"/>
                <a:gd name="T51" fmla="*/ 1512 h 1530"/>
                <a:gd name="T52" fmla="*/ 2642 w 3816"/>
                <a:gd name="T53" fmla="*/ 1488 h 1530"/>
                <a:gd name="T54" fmla="*/ 2754 w 3816"/>
                <a:gd name="T55" fmla="*/ 1448 h 1530"/>
                <a:gd name="T56" fmla="*/ 2840 w 3816"/>
                <a:gd name="T57" fmla="*/ 1404 h 1530"/>
                <a:gd name="T58" fmla="*/ 2900 w 3816"/>
                <a:gd name="T59" fmla="*/ 1368 h 1530"/>
                <a:gd name="T60" fmla="*/ 2958 w 3816"/>
                <a:gd name="T61" fmla="*/ 1326 h 1530"/>
                <a:gd name="T62" fmla="*/ 3016 w 3816"/>
                <a:gd name="T63" fmla="*/ 1276 h 1530"/>
                <a:gd name="T64" fmla="*/ 3070 w 3816"/>
                <a:gd name="T65" fmla="*/ 122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16" h="1530">
                  <a:moveTo>
                    <a:pt x="3096" y="1188"/>
                  </a:moveTo>
                  <a:lnTo>
                    <a:pt x="3096" y="1188"/>
                  </a:lnTo>
                  <a:lnTo>
                    <a:pt x="3198" y="1060"/>
                  </a:lnTo>
                  <a:lnTo>
                    <a:pt x="3244" y="1000"/>
                  </a:lnTo>
                  <a:lnTo>
                    <a:pt x="3286" y="942"/>
                  </a:lnTo>
                  <a:lnTo>
                    <a:pt x="3326" y="886"/>
                  </a:lnTo>
                  <a:lnTo>
                    <a:pt x="3364" y="828"/>
                  </a:lnTo>
                  <a:lnTo>
                    <a:pt x="3402" y="770"/>
                  </a:lnTo>
                  <a:lnTo>
                    <a:pt x="3440" y="708"/>
                  </a:lnTo>
                  <a:lnTo>
                    <a:pt x="3478" y="644"/>
                  </a:lnTo>
                  <a:lnTo>
                    <a:pt x="3516" y="574"/>
                  </a:lnTo>
                  <a:lnTo>
                    <a:pt x="3600" y="418"/>
                  </a:lnTo>
                  <a:lnTo>
                    <a:pt x="3698" y="228"/>
                  </a:lnTo>
                  <a:lnTo>
                    <a:pt x="3816" y="0"/>
                  </a:lnTo>
                  <a:lnTo>
                    <a:pt x="3816" y="0"/>
                  </a:lnTo>
                  <a:lnTo>
                    <a:pt x="3784" y="52"/>
                  </a:lnTo>
                  <a:lnTo>
                    <a:pt x="3742" y="130"/>
                  </a:lnTo>
                  <a:lnTo>
                    <a:pt x="3688" y="230"/>
                  </a:lnTo>
                  <a:lnTo>
                    <a:pt x="3624" y="344"/>
                  </a:lnTo>
                  <a:lnTo>
                    <a:pt x="3552" y="464"/>
                  </a:lnTo>
                  <a:lnTo>
                    <a:pt x="3514" y="526"/>
                  </a:lnTo>
                  <a:lnTo>
                    <a:pt x="3474" y="586"/>
                  </a:lnTo>
                  <a:lnTo>
                    <a:pt x="3432" y="646"/>
                  </a:lnTo>
                  <a:lnTo>
                    <a:pt x="3390" y="704"/>
                  </a:lnTo>
                  <a:lnTo>
                    <a:pt x="3346" y="758"/>
                  </a:lnTo>
                  <a:lnTo>
                    <a:pt x="3302" y="808"/>
                  </a:lnTo>
                  <a:lnTo>
                    <a:pt x="3302" y="808"/>
                  </a:lnTo>
                  <a:lnTo>
                    <a:pt x="3284" y="828"/>
                  </a:lnTo>
                  <a:lnTo>
                    <a:pt x="3262" y="846"/>
                  </a:lnTo>
                  <a:lnTo>
                    <a:pt x="3240" y="862"/>
                  </a:lnTo>
                  <a:lnTo>
                    <a:pt x="3216" y="878"/>
                  </a:lnTo>
                  <a:lnTo>
                    <a:pt x="3190" y="892"/>
                  </a:lnTo>
                  <a:lnTo>
                    <a:pt x="3164" y="904"/>
                  </a:lnTo>
                  <a:lnTo>
                    <a:pt x="3136" y="916"/>
                  </a:lnTo>
                  <a:lnTo>
                    <a:pt x="3108" y="928"/>
                  </a:lnTo>
                  <a:lnTo>
                    <a:pt x="3048" y="948"/>
                  </a:lnTo>
                  <a:lnTo>
                    <a:pt x="2986" y="964"/>
                  </a:lnTo>
                  <a:lnTo>
                    <a:pt x="2924" y="978"/>
                  </a:lnTo>
                  <a:lnTo>
                    <a:pt x="2864" y="988"/>
                  </a:lnTo>
                  <a:lnTo>
                    <a:pt x="2806" y="996"/>
                  </a:lnTo>
                  <a:lnTo>
                    <a:pt x="2752" y="1002"/>
                  </a:lnTo>
                  <a:lnTo>
                    <a:pt x="2658" y="1008"/>
                  </a:lnTo>
                  <a:lnTo>
                    <a:pt x="2594" y="1010"/>
                  </a:lnTo>
                  <a:lnTo>
                    <a:pt x="2570" y="1010"/>
                  </a:lnTo>
                  <a:lnTo>
                    <a:pt x="0" y="1014"/>
                  </a:lnTo>
                  <a:lnTo>
                    <a:pt x="0" y="1530"/>
                  </a:lnTo>
                  <a:lnTo>
                    <a:pt x="2398" y="1530"/>
                  </a:lnTo>
                  <a:lnTo>
                    <a:pt x="2398" y="1530"/>
                  </a:lnTo>
                  <a:lnTo>
                    <a:pt x="2416" y="1528"/>
                  </a:lnTo>
                  <a:lnTo>
                    <a:pt x="2468" y="1524"/>
                  </a:lnTo>
                  <a:lnTo>
                    <a:pt x="2504" y="1520"/>
                  </a:lnTo>
                  <a:lnTo>
                    <a:pt x="2546" y="1512"/>
                  </a:lnTo>
                  <a:lnTo>
                    <a:pt x="2592" y="1502"/>
                  </a:lnTo>
                  <a:lnTo>
                    <a:pt x="2642" y="1488"/>
                  </a:lnTo>
                  <a:lnTo>
                    <a:pt x="2696" y="1470"/>
                  </a:lnTo>
                  <a:lnTo>
                    <a:pt x="2754" y="1448"/>
                  </a:lnTo>
                  <a:lnTo>
                    <a:pt x="2812" y="1420"/>
                  </a:lnTo>
                  <a:lnTo>
                    <a:pt x="2840" y="1404"/>
                  </a:lnTo>
                  <a:lnTo>
                    <a:pt x="2870" y="1386"/>
                  </a:lnTo>
                  <a:lnTo>
                    <a:pt x="2900" y="1368"/>
                  </a:lnTo>
                  <a:lnTo>
                    <a:pt x="2928" y="1348"/>
                  </a:lnTo>
                  <a:lnTo>
                    <a:pt x="2958" y="1326"/>
                  </a:lnTo>
                  <a:lnTo>
                    <a:pt x="2986" y="1302"/>
                  </a:lnTo>
                  <a:lnTo>
                    <a:pt x="3016" y="1276"/>
                  </a:lnTo>
                  <a:lnTo>
                    <a:pt x="3042" y="1248"/>
                  </a:lnTo>
                  <a:lnTo>
                    <a:pt x="3070" y="1220"/>
                  </a:lnTo>
                  <a:lnTo>
                    <a:pt x="3096" y="1188"/>
                  </a:lnTo>
                  <a:close/>
                </a:path>
              </a:pathLst>
            </a:custGeom>
            <a:solidFill>
              <a:srgbClr val="F03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299"/>
            <p:cNvSpPr>
              <a:spLocks/>
            </p:cNvSpPr>
            <p:nvPr/>
          </p:nvSpPr>
          <p:spPr bwMode="auto">
            <a:xfrm>
              <a:off x="4862247" y="-1025590"/>
              <a:ext cx="5778500" cy="5075693"/>
            </a:xfrm>
            <a:custGeom>
              <a:avLst/>
              <a:gdLst>
                <a:gd name="T0" fmla="*/ 3484 w 3640"/>
                <a:gd name="T1" fmla="*/ 8 h 2772"/>
                <a:gd name="T2" fmla="*/ 3018 w 3640"/>
                <a:gd name="T3" fmla="*/ 50 h 2772"/>
                <a:gd name="T4" fmla="*/ 2708 w 3640"/>
                <a:gd name="T5" fmla="*/ 90 h 2772"/>
                <a:gd name="T6" fmla="*/ 2402 w 3640"/>
                <a:gd name="T7" fmla="*/ 146 h 2772"/>
                <a:gd name="T8" fmla="*/ 2098 w 3640"/>
                <a:gd name="T9" fmla="*/ 220 h 2772"/>
                <a:gd name="T10" fmla="*/ 1876 w 3640"/>
                <a:gd name="T11" fmla="*/ 290 h 2772"/>
                <a:gd name="T12" fmla="*/ 1730 w 3640"/>
                <a:gd name="T13" fmla="*/ 346 h 2772"/>
                <a:gd name="T14" fmla="*/ 1592 w 3640"/>
                <a:gd name="T15" fmla="*/ 414 h 2772"/>
                <a:gd name="T16" fmla="*/ 1524 w 3640"/>
                <a:gd name="T17" fmla="*/ 454 h 2772"/>
                <a:gd name="T18" fmla="*/ 1432 w 3640"/>
                <a:gd name="T19" fmla="*/ 524 h 2772"/>
                <a:gd name="T20" fmla="*/ 1348 w 3640"/>
                <a:gd name="T21" fmla="*/ 604 h 2772"/>
                <a:gd name="T22" fmla="*/ 1298 w 3640"/>
                <a:gd name="T23" fmla="*/ 662 h 2772"/>
                <a:gd name="T24" fmla="*/ 1162 w 3640"/>
                <a:gd name="T25" fmla="*/ 850 h 2772"/>
                <a:gd name="T26" fmla="*/ 1084 w 3640"/>
                <a:gd name="T27" fmla="*/ 986 h 2772"/>
                <a:gd name="T28" fmla="*/ 980 w 3640"/>
                <a:gd name="T29" fmla="*/ 1194 h 2772"/>
                <a:gd name="T30" fmla="*/ 850 w 3640"/>
                <a:gd name="T31" fmla="*/ 1478 h 2772"/>
                <a:gd name="T32" fmla="*/ 720 w 3640"/>
                <a:gd name="T33" fmla="*/ 1762 h 2772"/>
                <a:gd name="T34" fmla="*/ 578 w 3640"/>
                <a:gd name="T35" fmla="*/ 2042 h 2772"/>
                <a:gd name="T36" fmla="*/ 460 w 3640"/>
                <a:gd name="T37" fmla="*/ 2244 h 2772"/>
                <a:gd name="T38" fmla="*/ 372 w 3640"/>
                <a:gd name="T39" fmla="*/ 2374 h 2772"/>
                <a:gd name="T40" fmla="*/ 226 w 3640"/>
                <a:gd name="T41" fmla="*/ 2556 h 2772"/>
                <a:gd name="T42" fmla="*/ 60 w 3640"/>
                <a:gd name="T43" fmla="*/ 2722 h 2772"/>
                <a:gd name="T44" fmla="*/ 58 w 3640"/>
                <a:gd name="T45" fmla="*/ 2720 h 2772"/>
                <a:gd name="T46" fmla="*/ 220 w 3640"/>
                <a:gd name="T47" fmla="*/ 2552 h 2772"/>
                <a:gd name="T48" fmla="*/ 318 w 3640"/>
                <a:gd name="T49" fmla="*/ 2430 h 2772"/>
                <a:gd name="T50" fmla="*/ 408 w 3640"/>
                <a:gd name="T51" fmla="*/ 2302 h 2772"/>
                <a:gd name="T52" fmla="*/ 528 w 3640"/>
                <a:gd name="T53" fmla="*/ 2102 h 2772"/>
                <a:gd name="T54" fmla="*/ 636 w 3640"/>
                <a:gd name="T55" fmla="*/ 1896 h 2772"/>
                <a:gd name="T56" fmla="*/ 768 w 3640"/>
                <a:gd name="T57" fmla="*/ 1612 h 2772"/>
                <a:gd name="T58" fmla="*/ 894 w 3640"/>
                <a:gd name="T59" fmla="*/ 1326 h 2772"/>
                <a:gd name="T60" fmla="*/ 994 w 3640"/>
                <a:gd name="T61" fmla="*/ 1114 h 2772"/>
                <a:gd name="T62" fmla="*/ 1102 w 3640"/>
                <a:gd name="T63" fmla="*/ 906 h 2772"/>
                <a:gd name="T64" fmla="*/ 1186 w 3640"/>
                <a:gd name="T65" fmla="*/ 772 h 2772"/>
                <a:gd name="T66" fmla="*/ 1278 w 3640"/>
                <a:gd name="T67" fmla="*/ 646 h 2772"/>
                <a:gd name="T68" fmla="*/ 1358 w 3640"/>
                <a:gd name="T69" fmla="*/ 558 h 2772"/>
                <a:gd name="T70" fmla="*/ 1448 w 3640"/>
                <a:gd name="T71" fmla="*/ 480 h 2772"/>
                <a:gd name="T72" fmla="*/ 1512 w 3640"/>
                <a:gd name="T73" fmla="*/ 434 h 2772"/>
                <a:gd name="T74" fmla="*/ 1650 w 3640"/>
                <a:gd name="T75" fmla="*/ 360 h 2772"/>
                <a:gd name="T76" fmla="*/ 1794 w 3640"/>
                <a:gd name="T77" fmla="*/ 296 h 2772"/>
                <a:gd name="T78" fmla="*/ 1942 w 3640"/>
                <a:gd name="T79" fmla="*/ 244 h 2772"/>
                <a:gd name="T80" fmla="*/ 2092 w 3640"/>
                <a:gd name="T81" fmla="*/ 200 h 2772"/>
                <a:gd name="T82" fmla="*/ 2320 w 3640"/>
                <a:gd name="T83" fmla="*/ 144 h 2772"/>
                <a:gd name="T84" fmla="*/ 2552 w 3640"/>
                <a:gd name="T85" fmla="*/ 100 h 2772"/>
                <a:gd name="T86" fmla="*/ 3016 w 3640"/>
                <a:gd name="T87" fmla="*/ 38 h 2772"/>
                <a:gd name="T88" fmla="*/ 3328 w 3640"/>
                <a:gd name="T89" fmla="*/ 12 h 2772"/>
                <a:gd name="T90" fmla="*/ 3640 w 3640"/>
                <a:gd name="T91" fmla="*/ 0 h 2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0" h="2772">
                  <a:moveTo>
                    <a:pt x="3640" y="0"/>
                  </a:moveTo>
                  <a:lnTo>
                    <a:pt x="3640" y="0"/>
                  </a:lnTo>
                  <a:lnTo>
                    <a:pt x="3484" y="8"/>
                  </a:lnTo>
                  <a:lnTo>
                    <a:pt x="3328" y="18"/>
                  </a:lnTo>
                  <a:lnTo>
                    <a:pt x="3172" y="32"/>
                  </a:lnTo>
                  <a:lnTo>
                    <a:pt x="3018" y="50"/>
                  </a:lnTo>
                  <a:lnTo>
                    <a:pt x="3018" y="50"/>
                  </a:lnTo>
                  <a:lnTo>
                    <a:pt x="2862" y="68"/>
                  </a:lnTo>
                  <a:lnTo>
                    <a:pt x="2708" y="90"/>
                  </a:lnTo>
                  <a:lnTo>
                    <a:pt x="2554" y="116"/>
                  </a:lnTo>
                  <a:lnTo>
                    <a:pt x="2402" y="146"/>
                  </a:lnTo>
                  <a:lnTo>
                    <a:pt x="2402" y="146"/>
                  </a:lnTo>
                  <a:lnTo>
                    <a:pt x="2248" y="180"/>
                  </a:lnTo>
                  <a:lnTo>
                    <a:pt x="2174" y="198"/>
                  </a:lnTo>
                  <a:lnTo>
                    <a:pt x="2098" y="220"/>
                  </a:lnTo>
                  <a:lnTo>
                    <a:pt x="2024" y="240"/>
                  </a:lnTo>
                  <a:lnTo>
                    <a:pt x="1950" y="264"/>
                  </a:lnTo>
                  <a:lnTo>
                    <a:pt x="1876" y="290"/>
                  </a:lnTo>
                  <a:lnTo>
                    <a:pt x="1802" y="318"/>
                  </a:lnTo>
                  <a:lnTo>
                    <a:pt x="1802" y="318"/>
                  </a:lnTo>
                  <a:lnTo>
                    <a:pt x="1730" y="346"/>
                  </a:lnTo>
                  <a:lnTo>
                    <a:pt x="1660" y="380"/>
                  </a:lnTo>
                  <a:lnTo>
                    <a:pt x="1660" y="380"/>
                  </a:lnTo>
                  <a:lnTo>
                    <a:pt x="1592" y="414"/>
                  </a:lnTo>
                  <a:lnTo>
                    <a:pt x="1558" y="434"/>
                  </a:lnTo>
                  <a:lnTo>
                    <a:pt x="1524" y="454"/>
                  </a:lnTo>
                  <a:lnTo>
                    <a:pt x="1524" y="454"/>
                  </a:lnTo>
                  <a:lnTo>
                    <a:pt x="1492" y="476"/>
                  </a:lnTo>
                  <a:lnTo>
                    <a:pt x="1462" y="498"/>
                  </a:lnTo>
                  <a:lnTo>
                    <a:pt x="1432" y="524"/>
                  </a:lnTo>
                  <a:lnTo>
                    <a:pt x="1404" y="548"/>
                  </a:lnTo>
                  <a:lnTo>
                    <a:pt x="1376" y="576"/>
                  </a:lnTo>
                  <a:lnTo>
                    <a:pt x="1348" y="604"/>
                  </a:lnTo>
                  <a:lnTo>
                    <a:pt x="1322" y="632"/>
                  </a:lnTo>
                  <a:lnTo>
                    <a:pt x="1298" y="662"/>
                  </a:lnTo>
                  <a:lnTo>
                    <a:pt x="1298" y="662"/>
                  </a:lnTo>
                  <a:lnTo>
                    <a:pt x="1250" y="722"/>
                  </a:lnTo>
                  <a:lnTo>
                    <a:pt x="1204" y="786"/>
                  </a:lnTo>
                  <a:lnTo>
                    <a:pt x="1162" y="850"/>
                  </a:lnTo>
                  <a:lnTo>
                    <a:pt x="1122" y="918"/>
                  </a:lnTo>
                  <a:lnTo>
                    <a:pt x="1122" y="918"/>
                  </a:lnTo>
                  <a:lnTo>
                    <a:pt x="1084" y="986"/>
                  </a:lnTo>
                  <a:lnTo>
                    <a:pt x="1048" y="1054"/>
                  </a:lnTo>
                  <a:lnTo>
                    <a:pt x="1014" y="1124"/>
                  </a:lnTo>
                  <a:lnTo>
                    <a:pt x="980" y="1194"/>
                  </a:lnTo>
                  <a:lnTo>
                    <a:pt x="980" y="1194"/>
                  </a:lnTo>
                  <a:lnTo>
                    <a:pt x="914" y="1336"/>
                  </a:lnTo>
                  <a:lnTo>
                    <a:pt x="850" y="1478"/>
                  </a:lnTo>
                  <a:lnTo>
                    <a:pt x="786" y="1620"/>
                  </a:lnTo>
                  <a:lnTo>
                    <a:pt x="720" y="1762"/>
                  </a:lnTo>
                  <a:lnTo>
                    <a:pt x="720" y="1762"/>
                  </a:lnTo>
                  <a:lnTo>
                    <a:pt x="652" y="1902"/>
                  </a:lnTo>
                  <a:lnTo>
                    <a:pt x="616" y="1972"/>
                  </a:lnTo>
                  <a:lnTo>
                    <a:pt x="578" y="2042"/>
                  </a:lnTo>
                  <a:lnTo>
                    <a:pt x="540" y="2110"/>
                  </a:lnTo>
                  <a:lnTo>
                    <a:pt x="500" y="2178"/>
                  </a:lnTo>
                  <a:lnTo>
                    <a:pt x="460" y="2244"/>
                  </a:lnTo>
                  <a:lnTo>
                    <a:pt x="416" y="2310"/>
                  </a:lnTo>
                  <a:lnTo>
                    <a:pt x="416" y="2310"/>
                  </a:lnTo>
                  <a:lnTo>
                    <a:pt x="372" y="2374"/>
                  </a:lnTo>
                  <a:lnTo>
                    <a:pt x="326" y="2436"/>
                  </a:lnTo>
                  <a:lnTo>
                    <a:pt x="276" y="2498"/>
                  </a:lnTo>
                  <a:lnTo>
                    <a:pt x="226" y="2556"/>
                  </a:lnTo>
                  <a:lnTo>
                    <a:pt x="172" y="2614"/>
                  </a:lnTo>
                  <a:lnTo>
                    <a:pt x="118" y="2670"/>
                  </a:lnTo>
                  <a:lnTo>
                    <a:pt x="60" y="2722"/>
                  </a:lnTo>
                  <a:lnTo>
                    <a:pt x="0" y="2772"/>
                  </a:lnTo>
                  <a:lnTo>
                    <a:pt x="0" y="2772"/>
                  </a:lnTo>
                  <a:lnTo>
                    <a:pt x="58" y="2720"/>
                  </a:lnTo>
                  <a:lnTo>
                    <a:pt x="114" y="2666"/>
                  </a:lnTo>
                  <a:lnTo>
                    <a:pt x="168" y="2610"/>
                  </a:lnTo>
                  <a:lnTo>
                    <a:pt x="220" y="2552"/>
                  </a:lnTo>
                  <a:lnTo>
                    <a:pt x="220" y="2552"/>
                  </a:lnTo>
                  <a:lnTo>
                    <a:pt x="270" y="2492"/>
                  </a:lnTo>
                  <a:lnTo>
                    <a:pt x="318" y="2430"/>
                  </a:lnTo>
                  <a:lnTo>
                    <a:pt x="364" y="2368"/>
                  </a:lnTo>
                  <a:lnTo>
                    <a:pt x="408" y="2302"/>
                  </a:lnTo>
                  <a:lnTo>
                    <a:pt x="408" y="2302"/>
                  </a:lnTo>
                  <a:lnTo>
                    <a:pt x="450" y="2236"/>
                  </a:lnTo>
                  <a:lnTo>
                    <a:pt x="490" y="2170"/>
                  </a:lnTo>
                  <a:lnTo>
                    <a:pt x="528" y="2102"/>
                  </a:lnTo>
                  <a:lnTo>
                    <a:pt x="566" y="2034"/>
                  </a:lnTo>
                  <a:lnTo>
                    <a:pt x="602" y="1964"/>
                  </a:lnTo>
                  <a:lnTo>
                    <a:pt x="636" y="1896"/>
                  </a:lnTo>
                  <a:lnTo>
                    <a:pt x="704" y="1754"/>
                  </a:lnTo>
                  <a:lnTo>
                    <a:pt x="704" y="1754"/>
                  </a:lnTo>
                  <a:lnTo>
                    <a:pt x="768" y="1612"/>
                  </a:lnTo>
                  <a:lnTo>
                    <a:pt x="832" y="1470"/>
                  </a:lnTo>
                  <a:lnTo>
                    <a:pt x="832" y="1470"/>
                  </a:lnTo>
                  <a:lnTo>
                    <a:pt x="894" y="1326"/>
                  </a:lnTo>
                  <a:lnTo>
                    <a:pt x="960" y="1184"/>
                  </a:lnTo>
                  <a:lnTo>
                    <a:pt x="960" y="1184"/>
                  </a:lnTo>
                  <a:lnTo>
                    <a:pt x="994" y="1114"/>
                  </a:lnTo>
                  <a:lnTo>
                    <a:pt x="1028" y="1044"/>
                  </a:lnTo>
                  <a:lnTo>
                    <a:pt x="1064" y="974"/>
                  </a:lnTo>
                  <a:lnTo>
                    <a:pt x="1102" y="906"/>
                  </a:lnTo>
                  <a:lnTo>
                    <a:pt x="1102" y="906"/>
                  </a:lnTo>
                  <a:lnTo>
                    <a:pt x="1142" y="838"/>
                  </a:lnTo>
                  <a:lnTo>
                    <a:pt x="1186" y="772"/>
                  </a:lnTo>
                  <a:lnTo>
                    <a:pt x="1230" y="708"/>
                  </a:lnTo>
                  <a:lnTo>
                    <a:pt x="1278" y="646"/>
                  </a:lnTo>
                  <a:lnTo>
                    <a:pt x="1278" y="646"/>
                  </a:lnTo>
                  <a:lnTo>
                    <a:pt x="1304" y="616"/>
                  </a:lnTo>
                  <a:lnTo>
                    <a:pt x="1332" y="586"/>
                  </a:lnTo>
                  <a:lnTo>
                    <a:pt x="1358" y="558"/>
                  </a:lnTo>
                  <a:lnTo>
                    <a:pt x="1388" y="532"/>
                  </a:lnTo>
                  <a:lnTo>
                    <a:pt x="1418" y="506"/>
                  </a:lnTo>
                  <a:lnTo>
                    <a:pt x="1448" y="480"/>
                  </a:lnTo>
                  <a:lnTo>
                    <a:pt x="1480" y="456"/>
                  </a:lnTo>
                  <a:lnTo>
                    <a:pt x="1512" y="434"/>
                  </a:lnTo>
                  <a:lnTo>
                    <a:pt x="1512" y="434"/>
                  </a:lnTo>
                  <a:lnTo>
                    <a:pt x="1546" y="414"/>
                  </a:lnTo>
                  <a:lnTo>
                    <a:pt x="1580" y="394"/>
                  </a:lnTo>
                  <a:lnTo>
                    <a:pt x="1650" y="360"/>
                  </a:lnTo>
                  <a:lnTo>
                    <a:pt x="1650" y="360"/>
                  </a:lnTo>
                  <a:lnTo>
                    <a:pt x="1722" y="326"/>
                  </a:lnTo>
                  <a:lnTo>
                    <a:pt x="1794" y="296"/>
                  </a:lnTo>
                  <a:lnTo>
                    <a:pt x="1794" y="296"/>
                  </a:lnTo>
                  <a:lnTo>
                    <a:pt x="1868" y="270"/>
                  </a:lnTo>
                  <a:lnTo>
                    <a:pt x="1942" y="244"/>
                  </a:lnTo>
                  <a:lnTo>
                    <a:pt x="2018" y="220"/>
                  </a:lnTo>
                  <a:lnTo>
                    <a:pt x="2092" y="200"/>
                  </a:lnTo>
                  <a:lnTo>
                    <a:pt x="2092" y="200"/>
                  </a:lnTo>
                  <a:lnTo>
                    <a:pt x="2168" y="180"/>
                  </a:lnTo>
                  <a:lnTo>
                    <a:pt x="2244" y="160"/>
                  </a:lnTo>
                  <a:lnTo>
                    <a:pt x="2320" y="144"/>
                  </a:lnTo>
                  <a:lnTo>
                    <a:pt x="2398" y="128"/>
                  </a:lnTo>
                  <a:lnTo>
                    <a:pt x="2398" y="128"/>
                  </a:lnTo>
                  <a:lnTo>
                    <a:pt x="2552" y="100"/>
                  </a:lnTo>
                  <a:lnTo>
                    <a:pt x="2706" y="76"/>
                  </a:lnTo>
                  <a:lnTo>
                    <a:pt x="2860" y="54"/>
                  </a:lnTo>
                  <a:lnTo>
                    <a:pt x="3016" y="38"/>
                  </a:lnTo>
                  <a:lnTo>
                    <a:pt x="3016" y="38"/>
                  </a:lnTo>
                  <a:lnTo>
                    <a:pt x="3172" y="24"/>
                  </a:lnTo>
                  <a:lnTo>
                    <a:pt x="3328" y="12"/>
                  </a:lnTo>
                  <a:lnTo>
                    <a:pt x="3328" y="12"/>
                  </a:lnTo>
                  <a:lnTo>
                    <a:pt x="3484" y="4"/>
                  </a:lnTo>
                  <a:lnTo>
                    <a:pt x="3640" y="0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0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3187507" y="1311504"/>
            <a:ext cx="952505" cy="4361281"/>
            <a:chOff x="3187507" y="1311504"/>
            <a:chExt cx="952505" cy="4361281"/>
          </a:xfrm>
        </p:grpSpPr>
        <p:sp>
          <p:nvSpPr>
            <p:cNvPr id="15" name="TextBox 14"/>
            <p:cNvSpPr txBox="1"/>
            <p:nvPr/>
          </p:nvSpPr>
          <p:spPr>
            <a:xfrm>
              <a:off x="3371051" y="1311504"/>
              <a:ext cx="585417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87507" y="2395932"/>
              <a:ext cx="952505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85291" y="3480360"/>
              <a:ext cx="756938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62235" y="4564789"/>
              <a:ext cx="603050" cy="110799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</p:txBody>
        </p:sp>
      </p:grpSp>
      <p:sp>
        <p:nvSpPr>
          <p:cNvPr id="19" name="Isosceles Triangle 35"/>
          <p:cNvSpPr/>
          <p:nvPr/>
        </p:nvSpPr>
        <p:spPr>
          <a:xfrm rot="16200000">
            <a:off x="4255086" y="1503606"/>
            <a:ext cx="244777" cy="2110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37"/>
          <p:cNvSpPr/>
          <p:nvPr/>
        </p:nvSpPr>
        <p:spPr>
          <a:xfrm rot="16200000">
            <a:off x="4255086" y="2550787"/>
            <a:ext cx="244777" cy="2110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38"/>
          <p:cNvSpPr/>
          <p:nvPr/>
        </p:nvSpPr>
        <p:spPr>
          <a:xfrm rot="16200000">
            <a:off x="4255086" y="3659642"/>
            <a:ext cx="244777" cy="2110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39"/>
          <p:cNvSpPr/>
          <p:nvPr/>
        </p:nvSpPr>
        <p:spPr>
          <a:xfrm rot="16200000">
            <a:off x="4255086" y="4836498"/>
            <a:ext cx="244777" cy="21101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57700" y="1439837"/>
            <a:ext cx="295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STRENGTHS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57700" y="2487018"/>
            <a:ext cx="295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WEAKNESSES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57700" y="3601154"/>
            <a:ext cx="295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OPPORTUNITIES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57700" y="4772729"/>
            <a:ext cx="2952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THREATS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991481" y="1082076"/>
            <a:ext cx="30265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העוצמות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של הארגון. </a:t>
            </a:r>
          </a:p>
          <a:p>
            <a:pPr algn="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הנכסים הקיימים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בתוך הארגון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שמקדמים אותו להצלחה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3403" y="2069387"/>
            <a:ext cx="3315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החולשות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של הארגון. </a:t>
            </a:r>
          </a:p>
          <a:p>
            <a:pPr algn="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גורמים שמהווים חסמים פוטנציאליים להצלחה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בתוך הארגון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02564" y="3339543"/>
            <a:ext cx="301548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הזדמנויות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של הארגון. </a:t>
            </a:r>
          </a:p>
          <a:p>
            <a:pPr algn="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הגורמים שנמצאים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מחוץ לארגון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ועשויים להוות הזדמנות להצלחה ולסייע בהצלחה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4700" y="4609699"/>
            <a:ext cx="316335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איומים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 על הארגון. </a:t>
            </a:r>
          </a:p>
          <a:p>
            <a:pPr algn="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גורמים שנמצאים </a:t>
            </a:r>
            <a:r>
              <a:rPr lang="he-IL" b="1" dirty="0">
                <a:latin typeface="Alef" panose="00000500000000000000" pitchFamily="2" charset="-79"/>
                <a:cs typeface="Alef" panose="00000500000000000000" pitchFamily="2" charset="-79"/>
              </a:rPr>
              <a:t>מחוץ לארגון </a:t>
            </a:r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ומהווים איום ועלולים למנוע מהארגון לעמוד ביעדיו.</a:t>
            </a:r>
          </a:p>
        </p:txBody>
      </p:sp>
    </p:spTree>
    <p:extLst>
      <p:ext uri="{BB962C8B-B14F-4D97-AF65-F5344CB8AC3E}">
        <p14:creationId xmlns:p14="http://schemas.microsoft.com/office/powerpoint/2010/main" val="17577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" grpId="0"/>
      <p:bldP spid="28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22166" y="0"/>
            <a:ext cx="10045699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1000" endPos="65000" dist="508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77BB4-8B79-41A3-9D8F-44925685847E}" type="slidenum">
              <a:rPr lang="he-IL" smtClean="0"/>
              <a:pPr/>
              <a:t>7</a:t>
            </a:fld>
            <a:endParaRPr lang="he-IL"/>
          </a:p>
        </p:txBody>
      </p:sp>
      <p:grpSp>
        <p:nvGrpSpPr>
          <p:cNvPr id="60" name="קבוצה 59"/>
          <p:cNvGrpSpPr/>
          <p:nvPr/>
        </p:nvGrpSpPr>
        <p:grpSpPr>
          <a:xfrm>
            <a:off x="1041690" y="5443706"/>
            <a:ext cx="2358338" cy="1153803"/>
            <a:chOff x="3365790" y="2790286"/>
            <a:chExt cx="2358338" cy="1153803"/>
          </a:xfrm>
        </p:grpSpPr>
        <p:sp>
          <p:nvSpPr>
            <p:cNvPr id="12" name="Rectangle 11"/>
            <p:cNvSpPr/>
            <p:nvPr/>
          </p:nvSpPr>
          <p:spPr>
            <a:xfrm>
              <a:off x="3365790" y="3574757"/>
              <a:ext cx="23583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dirty="0">
                  <a:cs typeface="Spoiler" pitchFamily="2" charset="-79"/>
                </a:rPr>
                <a:t>שיתוף ציבור וחכמת המונים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164174" y="2790286"/>
              <a:ext cx="777280" cy="777278"/>
              <a:chOff x="4164174" y="2790286"/>
              <a:chExt cx="777280" cy="77727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164174" y="2790286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Freeform 53"/>
              <p:cNvSpPr>
                <a:spLocks noEditPoints="1"/>
              </p:cNvSpPr>
              <p:nvPr/>
            </p:nvSpPr>
            <p:spPr bwMode="auto">
              <a:xfrm>
                <a:off x="4354271" y="2965640"/>
                <a:ext cx="415157" cy="415157"/>
              </a:xfrm>
              <a:custGeom>
                <a:avLst/>
                <a:gdLst>
                  <a:gd name="T0" fmla="*/ 0 w 240"/>
                  <a:gd name="T1" fmla="*/ 120 h 240"/>
                  <a:gd name="T2" fmla="*/ 240 w 240"/>
                  <a:gd name="T3" fmla="*/ 120 h 240"/>
                  <a:gd name="T4" fmla="*/ 209 w 240"/>
                  <a:gd name="T5" fmla="*/ 188 h 240"/>
                  <a:gd name="T6" fmla="*/ 184 w 240"/>
                  <a:gd name="T7" fmla="*/ 124 h 240"/>
                  <a:gd name="T8" fmla="*/ 209 w 240"/>
                  <a:gd name="T9" fmla="*/ 188 h 240"/>
                  <a:gd name="T10" fmla="*/ 56 w 240"/>
                  <a:gd name="T11" fmla="*/ 124 h 240"/>
                  <a:gd name="T12" fmla="*/ 31 w 240"/>
                  <a:gd name="T13" fmla="*/ 188 h 240"/>
                  <a:gd name="T14" fmla="*/ 31 w 240"/>
                  <a:gd name="T15" fmla="*/ 52 h 240"/>
                  <a:gd name="T16" fmla="*/ 56 w 240"/>
                  <a:gd name="T17" fmla="*/ 116 h 240"/>
                  <a:gd name="T18" fmla="*/ 31 w 240"/>
                  <a:gd name="T19" fmla="*/ 52 h 240"/>
                  <a:gd name="T20" fmla="*/ 170 w 240"/>
                  <a:gd name="T21" fmla="*/ 70 h 240"/>
                  <a:gd name="T22" fmla="*/ 124 w 240"/>
                  <a:gd name="T23" fmla="*/ 116 h 240"/>
                  <a:gd name="T24" fmla="*/ 124 w 240"/>
                  <a:gd name="T25" fmla="*/ 69 h 240"/>
                  <a:gd name="T26" fmla="*/ 168 w 240"/>
                  <a:gd name="T27" fmla="*/ 63 h 240"/>
                  <a:gd name="T28" fmla="*/ 116 w 240"/>
                  <a:gd name="T29" fmla="*/ 8 h 240"/>
                  <a:gd name="T30" fmla="*/ 72 w 240"/>
                  <a:gd name="T31" fmla="*/ 63 h 240"/>
                  <a:gd name="T32" fmla="*/ 116 w 240"/>
                  <a:gd name="T33" fmla="*/ 77 h 240"/>
                  <a:gd name="T34" fmla="*/ 64 w 240"/>
                  <a:gd name="T35" fmla="*/ 116 h 240"/>
                  <a:gd name="T36" fmla="*/ 116 w 240"/>
                  <a:gd name="T37" fmla="*/ 77 h 240"/>
                  <a:gd name="T38" fmla="*/ 116 w 240"/>
                  <a:gd name="T39" fmla="*/ 124 h 240"/>
                  <a:gd name="T40" fmla="*/ 70 w 240"/>
                  <a:gd name="T41" fmla="*/ 170 h 240"/>
                  <a:gd name="T42" fmla="*/ 116 w 240"/>
                  <a:gd name="T43" fmla="*/ 172 h 240"/>
                  <a:gd name="T44" fmla="*/ 72 w 240"/>
                  <a:gd name="T45" fmla="*/ 178 h 240"/>
                  <a:gd name="T46" fmla="*/ 124 w 240"/>
                  <a:gd name="T47" fmla="*/ 232 h 240"/>
                  <a:gd name="T48" fmla="*/ 168 w 240"/>
                  <a:gd name="T49" fmla="*/ 178 h 240"/>
                  <a:gd name="T50" fmla="*/ 124 w 240"/>
                  <a:gd name="T51" fmla="*/ 164 h 240"/>
                  <a:gd name="T52" fmla="*/ 176 w 240"/>
                  <a:gd name="T53" fmla="*/ 124 h 240"/>
                  <a:gd name="T54" fmla="*/ 124 w 240"/>
                  <a:gd name="T55" fmla="*/ 164 h 240"/>
                  <a:gd name="T56" fmla="*/ 178 w 240"/>
                  <a:gd name="T57" fmla="*/ 68 h 240"/>
                  <a:gd name="T58" fmla="*/ 232 w 240"/>
                  <a:gd name="T59" fmla="*/ 116 h 240"/>
                  <a:gd name="T60" fmla="*/ 204 w 240"/>
                  <a:gd name="T61" fmla="*/ 46 h 240"/>
                  <a:gd name="T62" fmla="*/ 148 w 240"/>
                  <a:gd name="T63" fmla="*/ 11 h 240"/>
                  <a:gd name="T64" fmla="*/ 92 w 240"/>
                  <a:gd name="T65" fmla="*/ 11 h 240"/>
                  <a:gd name="T66" fmla="*/ 36 w 240"/>
                  <a:gd name="T67" fmla="*/ 46 h 240"/>
                  <a:gd name="T68" fmla="*/ 36 w 240"/>
                  <a:gd name="T69" fmla="*/ 194 h 240"/>
                  <a:gd name="T70" fmla="*/ 92 w 240"/>
                  <a:gd name="T71" fmla="*/ 229 h 240"/>
                  <a:gd name="T72" fmla="*/ 148 w 240"/>
                  <a:gd name="T73" fmla="*/ 229 h 240"/>
                  <a:gd name="T74" fmla="*/ 204 w 240"/>
                  <a:gd name="T75" fmla="*/ 19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4"/>
                      <a:pt x="0" y="120"/>
                    </a:cubicBezTo>
                    <a:cubicBezTo>
                      <a:pt x="0" y="186"/>
                      <a:pt x="54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4"/>
                      <a:pt x="186" y="0"/>
                      <a:pt x="120" y="0"/>
                    </a:cubicBezTo>
                    <a:close/>
                    <a:moveTo>
                      <a:pt x="209" y="188"/>
                    </a:moveTo>
                    <a:cubicBezTo>
                      <a:pt x="205" y="185"/>
                      <a:pt x="195" y="178"/>
                      <a:pt x="178" y="172"/>
                    </a:cubicBezTo>
                    <a:cubicBezTo>
                      <a:pt x="181" y="158"/>
                      <a:pt x="184" y="141"/>
                      <a:pt x="184" y="124"/>
                    </a:cubicBezTo>
                    <a:cubicBezTo>
                      <a:pt x="232" y="124"/>
                      <a:pt x="232" y="124"/>
                      <a:pt x="232" y="124"/>
                    </a:cubicBezTo>
                    <a:cubicBezTo>
                      <a:pt x="231" y="148"/>
                      <a:pt x="223" y="170"/>
                      <a:pt x="209" y="188"/>
                    </a:cubicBezTo>
                    <a:close/>
                    <a:moveTo>
                      <a:pt x="8" y="124"/>
                    </a:move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41"/>
                      <a:pt x="59" y="158"/>
                      <a:pt x="62" y="172"/>
                    </a:cubicBezTo>
                    <a:cubicBezTo>
                      <a:pt x="45" y="178"/>
                      <a:pt x="35" y="185"/>
                      <a:pt x="31" y="188"/>
                    </a:cubicBezTo>
                    <a:cubicBezTo>
                      <a:pt x="17" y="170"/>
                      <a:pt x="9" y="148"/>
                      <a:pt x="8" y="124"/>
                    </a:cubicBezTo>
                    <a:close/>
                    <a:moveTo>
                      <a:pt x="31" y="52"/>
                    </a:moveTo>
                    <a:cubicBezTo>
                      <a:pt x="35" y="55"/>
                      <a:pt x="45" y="62"/>
                      <a:pt x="62" y="68"/>
                    </a:cubicBezTo>
                    <a:cubicBezTo>
                      <a:pt x="58" y="83"/>
                      <a:pt x="56" y="99"/>
                      <a:pt x="56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92"/>
                      <a:pt x="17" y="70"/>
                      <a:pt x="31" y="52"/>
                    </a:cubicBezTo>
                    <a:close/>
                    <a:moveTo>
                      <a:pt x="124" y="77"/>
                    </a:moveTo>
                    <a:cubicBezTo>
                      <a:pt x="142" y="76"/>
                      <a:pt x="158" y="74"/>
                      <a:pt x="170" y="70"/>
                    </a:cubicBezTo>
                    <a:cubicBezTo>
                      <a:pt x="174" y="84"/>
                      <a:pt x="176" y="100"/>
                      <a:pt x="176" y="116"/>
                    </a:cubicBezTo>
                    <a:cubicBezTo>
                      <a:pt x="124" y="116"/>
                      <a:pt x="124" y="116"/>
                      <a:pt x="124" y="116"/>
                    </a:cubicBezTo>
                    <a:lnTo>
                      <a:pt x="124" y="77"/>
                    </a:lnTo>
                    <a:close/>
                    <a:moveTo>
                      <a:pt x="124" y="69"/>
                    </a:moveTo>
                    <a:cubicBezTo>
                      <a:pt x="124" y="8"/>
                      <a:pt x="124" y="8"/>
                      <a:pt x="124" y="8"/>
                    </a:cubicBezTo>
                    <a:cubicBezTo>
                      <a:pt x="143" y="11"/>
                      <a:pt x="159" y="32"/>
                      <a:pt x="168" y="63"/>
                    </a:cubicBezTo>
                    <a:cubicBezTo>
                      <a:pt x="156" y="66"/>
                      <a:pt x="142" y="68"/>
                      <a:pt x="124" y="69"/>
                    </a:cubicBezTo>
                    <a:close/>
                    <a:moveTo>
                      <a:pt x="116" y="8"/>
                    </a:moveTo>
                    <a:cubicBezTo>
                      <a:pt x="116" y="69"/>
                      <a:pt x="116" y="69"/>
                      <a:pt x="116" y="69"/>
                    </a:cubicBezTo>
                    <a:cubicBezTo>
                      <a:pt x="98" y="68"/>
                      <a:pt x="84" y="66"/>
                      <a:pt x="72" y="63"/>
                    </a:cubicBezTo>
                    <a:cubicBezTo>
                      <a:pt x="81" y="32"/>
                      <a:pt x="97" y="11"/>
                      <a:pt x="116" y="8"/>
                    </a:cubicBezTo>
                    <a:close/>
                    <a:moveTo>
                      <a:pt x="116" y="77"/>
                    </a:moveTo>
                    <a:cubicBezTo>
                      <a:pt x="116" y="116"/>
                      <a:pt x="116" y="116"/>
                      <a:pt x="116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4" y="100"/>
                      <a:pt x="66" y="84"/>
                      <a:pt x="70" y="70"/>
                    </a:cubicBezTo>
                    <a:cubicBezTo>
                      <a:pt x="82" y="74"/>
                      <a:pt x="98" y="76"/>
                      <a:pt x="116" y="77"/>
                    </a:cubicBezTo>
                    <a:close/>
                    <a:moveTo>
                      <a:pt x="64" y="124"/>
                    </a:move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6" y="164"/>
                      <a:pt x="116" y="164"/>
                      <a:pt x="116" y="164"/>
                    </a:cubicBezTo>
                    <a:cubicBezTo>
                      <a:pt x="98" y="164"/>
                      <a:pt x="82" y="167"/>
                      <a:pt x="70" y="170"/>
                    </a:cubicBezTo>
                    <a:cubicBezTo>
                      <a:pt x="66" y="156"/>
                      <a:pt x="64" y="140"/>
                      <a:pt x="64" y="124"/>
                    </a:cubicBezTo>
                    <a:close/>
                    <a:moveTo>
                      <a:pt x="116" y="172"/>
                    </a:moveTo>
                    <a:cubicBezTo>
                      <a:pt x="116" y="232"/>
                      <a:pt x="116" y="232"/>
                      <a:pt x="116" y="232"/>
                    </a:cubicBezTo>
                    <a:cubicBezTo>
                      <a:pt x="97" y="229"/>
                      <a:pt x="81" y="208"/>
                      <a:pt x="72" y="178"/>
                    </a:cubicBezTo>
                    <a:cubicBezTo>
                      <a:pt x="84" y="175"/>
                      <a:pt x="98" y="172"/>
                      <a:pt x="116" y="172"/>
                    </a:cubicBezTo>
                    <a:close/>
                    <a:moveTo>
                      <a:pt x="124" y="232"/>
                    </a:moveTo>
                    <a:cubicBezTo>
                      <a:pt x="124" y="172"/>
                      <a:pt x="124" y="172"/>
                      <a:pt x="124" y="172"/>
                    </a:cubicBezTo>
                    <a:cubicBezTo>
                      <a:pt x="142" y="172"/>
                      <a:pt x="156" y="175"/>
                      <a:pt x="168" y="178"/>
                    </a:cubicBezTo>
                    <a:cubicBezTo>
                      <a:pt x="159" y="208"/>
                      <a:pt x="143" y="229"/>
                      <a:pt x="124" y="232"/>
                    </a:cubicBezTo>
                    <a:close/>
                    <a:moveTo>
                      <a:pt x="124" y="164"/>
                    </a:move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6" y="140"/>
                      <a:pt x="174" y="156"/>
                      <a:pt x="170" y="170"/>
                    </a:cubicBezTo>
                    <a:cubicBezTo>
                      <a:pt x="158" y="167"/>
                      <a:pt x="142" y="164"/>
                      <a:pt x="124" y="164"/>
                    </a:cubicBezTo>
                    <a:close/>
                    <a:moveTo>
                      <a:pt x="184" y="116"/>
                    </a:moveTo>
                    <a:cubicBezTo>
                      <a:pt x="184" y="99"/>
                      <a:pt x="182" y="83"/>
                      <a:pt x="178" y="68"/>
                    </a:cubicBezTo>
                    <a:cubicBezTo>
                      <a:pt x="195" y="62"/>
                      <a:pt x="205" y="55"/>
                      <a:pt x="209" y="52"/>
                    </a:cubicBezTo>
                    <a:cubicBezTo>
                      <a:pt x="223" y="70"/>
                      <a:pt x="231" y="92"/>
                      <a:pt x="232" y="116"/>
                    </a:cubicBezTo>
                    <a:lnTo>
                      <a:pt x="184" y="116"/>
                    </a:lnTo>
                    <a:close/>
                    <a:moveTo>
                      <a:pt x="204" y="46"/>
                    </a:moveTo>
                    <a:cubicBezTo>
                      <a:pt x="201" y="49"/>
                      <a:pt x="191" y="55"/>
                      <a:pt x="176" y="60"/>
                    </a:cubicBezTo>
                    <a:cubicBezTo>
                      <a:pt x="169" y="39"/>
                      <a:pt x="160" y="22"/>
                      <a:pt x="148" y="11"/>
                    </a:cubicBezTo>
                    <a:cubicBezTo>
                      <a:pt x="170" y="17"/>
                      <a:pt x="189" y="29"/>
                      <a:pt x="204" y="46"/>
                    </a:cubicBezTo>
                    <a:close/>
                    <a:moveTo>
                      <a:pt x="92" y="11"/>
                    </a:moveTo>
                    <a:cubicBezTo>
                      <a:pt x="80" y="22"/>
                      <a:pt x="71" y="39"/>
                      <a:pt x="64" y="60"/>
                    </a:cubicBezTo>
                    <a:cubicBezTo>
                      <a:pt x="49" y="55"/>
                      <a:pt x="39" y="49"/>
                      <a:pt x="36" y="46"/>
                    </a:cubicBezTo>
                    <a:cubicBezTo>
                      <a:pt x="51" y="29"/>
                      <a:pt x="70" y="17"/>
                      <a:pt x="92" y="11"/>
                    </a:cubicBezTo>
                    <a:close/>
                    <a:moveTo>
                      <a:pt x="36" y="194"/>
                    </a:moveTo>
                    <a:cubicBezTo>
                      <a:pt x="40" y="192"/>
                      <a:pt x="49" y="185"/>
                      <a:pt x="64" y="180"/>
                    </a:cubicBezTo>
                    <a:cubicBezTo>
                      <a:pt x="71" y="201"/>
                      <a:pt x="80" y="218"/>
                      <a:pt x="92" y="229"/>
                    </a:cubicBezTo>
                    <a:cubicBezTo>
                      <a:pt x="70" y="223"/>
                      <a:pt x="51" y="211"/>
                      <a:pt x="36" y="194"/>
                    </a:cubicBezTo>
                    <a:close/>
                    <a:moveTo>
                      <a:pt x="148" y="229"/>
                    </a:moveTo>
                    <a:cubicBezTo>
                      <a:pt x="160" y="218"/>
                      <a:pt x="169" y="201"/>
                      <a:pt x="176" y="180"/>
                    </a:cubicBezTo>
                    <a:cubicBezTo>
                      <a:pt x="191" y="185"/>
                      <a:pt x="200" y="192"/>
                      <a:pt x="204" y="194"/>
                    </a:cubicBezTo>
                    <a:cubicBezTo>
                      <a:pt x="189" y="211"/>
                      <a:pt x="170" y="223"/>
                      <a:pt x="148" y="2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34" name="קבוצה 33"/>
          <p:cNvGrpSpPr/>
          <p:nvPr/>
        </p:nvGrpSpPr>
        <p:grpSpPr>
          <a:xfrm>
            <a:off x="5755924" y="2905785"/>
            <a:ext cx="816114" cy="1282365"/>
            <a:chOff x="4125340" y="1031056"/>
            <a:chExt cx="816114" cy="1282365"/>
          </a:xfrm>
        </p:grpSpPr>
        <p:sp>
          <p:nvSpPr>
            <p:cNvPr id="9" name="Rectangle 8"/>
            <p:cNvSpPr/>
            <p:nvPr/>
          </p:nvSpPr>
          <p:spPr>
            <a:xfrm>
              <a:off x="4125340" y="1944089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cs typeface="Spoiler" pitchFamily="2" charset="-79"/>
                </a:rPr>
                <a:t>שקיפות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64174" y="1031056"/>
              <a:ext cx="777280" cy="777278"/>
              <a:chOff x="4164174" y="1031056"/>
              <a:chExt cx="777280" cy="77727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164174" y="1031056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" name="Freeform 56"/>
              <p:cNvSpPr>
                <a:spLocks noEditPoints="1"/>
              </p:cNvSpPr>
              <p:nvPr/>
            </p:nvSpPr>
            <p:spPr bwMode="auto">
              <a:xfrm>
                <a:off x="4380781" y="1197116"/>
                <a:ext cx="375946" cy="436286"/>
              </a:xfrm>
              <a:custGeom>
                <a:avLst/>
                <a:gdLst>
                  <a:gd name="T0" fmla="*/ 273 w 273"/>
                  <a:gd name="T1" fmla="*/ 53 h 323"/>
                  <a:gd name="T2" fmla="*/ 221 w 273"/>
                  <a:gd name="T3" fmla="*/ 0 h 323"/>
                  <a:gd name="T4" fmla="*/ 67 w 273"/>
                  <a:gd name="T5" fmla="*/ 0 h 323"/>
                  <a:gd name="T6" fmla="*/ 67 w 273"/>
                  <a:gd name="T7" fmla="*/ 55 h 323"/>
                  <a:gd name="T8" fmla="*/ 0 w 273"/>
                  <a:gd name="T9" fmla="*/ 55 h 323"/>
                  <a:gd name="T10" fmla="*/ 0 w 273"/>
                  <a:gd name="T11" fmla="*/ 323 h 323"/>
                  <a:gd name="T12" fmla="*/ 212 w 273"/>
                  <a:gd name="T13" fmla="*/ 323 h 323"/>
                  <a:gd name="T14" fmla="*/ 212 w 273"/>
                  <a:gd name="T15" fmla="*/ 262 h 323"/>
                  <a:gd name="T16" fmla="*/ 273 w 273"/>
                  <a:gd name="T17" fmla="*/ 262 h 323"/>
                  <a:gd name="T18" fmla="*/ 273 w 273"/>
                  <a:gd name="T19" fmla="*/ 53 h 323"/>
                  <a:gd name="T20" fmla="*/ 218 w 273"/>
                  <a:gd name="T21" fmla="*/ 14 h 323"/>
                  <a:gd name="T22" fmla="*/ 260 w 273"/>
                  <a:gd name="T23" fmla="*/ 55 h 323"/>
                  <a:gd name="T24" fmla="*/ 218 w 273"/>
                  <a:gd name="T25" fmla="*/ 55 h 323"/>
                  <a:gd name="T26" fmla="*/ 218 w 273"/>
                  <a:gd name="T27" fmla="*/ 14 h 323"/>
                  <a:gd name="T28" fmla="*/ 201 w 273"/>
                  <a:gd name="T29" fmla="*/ 312 h 323"/>
                  <a:gd name="T30" fmla="*/ 12 w 273"/>
                  <a:gd name="T31" fmla="*/ 312 h 323"/>
                  <a:gd name="T32" fmla="*/ 12 w 273"/>
                  <a:gd name="T33" fmla="*/ 67 h 323"/>
                  <a:gd name="T34" fmla="*/ 145 w 273"/>
                  <a:gd name="T35" fmla="*/ 67 h 323"/>
                  <a:gd name="T36" fmla="*/ 145 w 273"/>
                  <a:gd name="T37" fmla="*/ 122 h 323"/>
                  <a:gd name="T38" fmla="*/ 201 w 273"/>
                  <a:gd name="T39" fmla="*/ 122 h 323"/>
                  <a:gd name="T40" fmla="*/ 201 w 273"/>
                  <a:gd name="T41" fmla="*/ 312 h 323"/>
                  <a:gd name="T42" fmla="*/ 156 w 273"/>
                  <a:gd name="T43" fmla="*/ 74 h 323"/>
                  <a:gd name="T44" fmla="*/ 198 w 273"/>
                  <a:gd name="T45" fmla="*/ 111 h 323"/>
                  <a:gd name="T46" fmla="*/ 156 w 273"/>
                  <a:gd name="T47" fmla="*/ 111 h 323"/>
                  <a:gd name="T48" fmla="*/ 156 w 273"/>
                  <a:gd name="T49" fmla="*/ 74 h 323"/>
                  <a:gd name="T50" fmla="*/ 212 w 273"/>
                  <a:gd name="T51" fmla="*/ 250 h 323"/>
                  <a:gd name="T52" fmla="*/ 212 w 273"/>
                  <a:gd name="T53" fmla="*/ 108 h 323"/>
                  <a:gd name="T54" fmla="*/ 152 w 273"/>
                  <a:gd name="T55" fmla="*/ 55 h 323"/>
                  <a:gd name="T56" fmla="*/ 78 w 273"/>
                  <a:gd name="T57" fmla="*/ 55 h 323"/>
                  <a:gd name="T58" fmla="*/ 78 w 273"/>
                  <a:gd name="T59" fmla="*/ 11 h 323"/>
                  <a:gd name="T60" fmla="*/ 207 w 273"/>
                  <a:gd name="T61" fmla="*/ 11 h 323"/>
                  <a:gd name="T62" fmla="*/ 207 w 273"/>
                  <a:gd name="T63" fmla="*/ 67 h 323"/>
                  <a:gd name="T64" fmla="*/ 262 w 273"/>
                  <a:gd name="T65" fmla="*/ 67 h 323"/>
                  <a:gd name="T66" fmla="*/ 262 w 273"/>
                  <a:gd name="T67" fmla="*/ 250 h 323"/>
                  <a:gd name="T68" fmla="*/ 212 w 273"/>
                  <a:gd name="T69" fmla="*/ 25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3" h="323">
                    <a:moveTo>
                      <a:pt x="273" y="53"/>
                    </a:moveTo>
                    <a:lnTo>
                      <a:pt x="221" y="0"/>
                    </a:lnTo>
                    <a:lnTo>
                      <a:pt x="67" y="0"/>
                    </a:lnTo>
                    <a:lnTo>
                      <a:pt x="67" y="55"/>
                    </a:lnTo>
                    <a:lnTo>
                      <a:pt x="0" y="55"/>
                    </a:lnTo>
                    <a:lnTo>
                      <a:pt x="0" y="323"/>
                    </a:lnTo>
                    <a:lnTo>
                      <a:pt x="212" y="323"/>
                    </a:lnTo>
                    <a:lnTo>
                      <a:pt x="212" y="262"/>
                    </a:lnTo>
                    <a:lnTo>
                      <a:pt x="273" y="262"/>
                    </a:lnTo>
                    <a:lnTo>
                      <a:pt x="273" y="53"/>
                    </a:lnTo>
                    <a:close/>
                    <a:moveTo>
                      <a:pt x="218" y="14"/>
                    </a:moveTo>
                    <a:lnTo>
                      <a:pt x="260" y="55"/>
                    </a:lnTo>
                    <a:lnTo>
                      <a:pt x="218" y="55"/>
                    </a:lnTo>
                    <a:lnTo>
                      <a:pt x="218" y="14"/>
                    </a:lnTo>
                    <a:close/>
                    <a:moveTo>
                      <a:pt x="201" y="312"/>
                    </a:moveTo>
                    <a:lnTo>
                      <a:pt x="12" y="312"/>
                    </a:lnTo>
                    <a:lnTo>
                      <a:pt x="12" y="67"/>
                    </a:lnTo>
                    <a:lnTo>
                      <a:pt x="145" y="67"/>
                    </a:lnTo>
                    <a:lnTo>
                      <a:pt x="145" y="122"/>
                    </a:lnTo>
                    <a:lnTo>
                      <a:pt x="201" y="122"/>
                    </a:lnTo>
                    <a:lnTo>
                      <a:pt x="201" y="312"/>
                    </a:lnTo>
                    <a:close/>
                    <a:moveTo>
                      <a:pt x="156" y="74"/>
                    </a:moveTo>
                    <a:lnTo>
                      <a:pt x="198" y="111"/>
                    </a:lnTo>
                    <a:lnTo>
                      <a:pt x="156" y="111"/>
                    </a:lnTo>
                    <a:lnTo>
                      <a:pt x="156" y="74"/>
                    </a:lnTo>
                    <a:close/>
                    <a:moveTo>
                      <a:pt x="212" y="250"/>
                    </a:moveTo>
                    <a:lnTo>
                      <a:pt x="212" y="108"/>
                    </a:lnTo>
                    <a:lnTo>
                      <a:pt x="152" y="55"/>
                    </a:lnTo>
                    <a:lnTo>
                      <a:pt x="78" y="55"/>
                    </a:lnTo>
                    <a:lnTo>
                      <a:pt x="78" y="11"/>
                    </a:lnTo>
                    <a:lnTo>
                      <a:pt x="207" y="11"/>
                    </a:lnTo>
                    <a:lnTo>
                      <a:pt x="207" y="67"/>
                    </a:lnTo>
                    <a:lnTo>
                      <a:pt x="262" y="67"/>
                    </a:lnTo>
                    <a:lnTo>
                      <a:pt x="262" y="250"/>
                    </a:lnTo>
                    <a:lnTo>
                      <a:pt x="212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63" name="קבוצה 62"/>
          <p:cNvGrpSpPr/>
          <p:nvPr/>
        </p:nvGrpSpPr>
        <p:grpSpPr>
          <a:xfrm>
            <a:off x="3400028" y="4188150"/>
            <a:ext cx="1749198" cy="1255556"/>
            <a:chOff x="3640798" y="4319201"/>
            <a:chExt cx="1749198" cy="1255556"/>
          </a:xfrm>
        </p:grpSpPr>
        <p:sp>
          <p:nvSpPr>
            <p:cNvPr id="15" name="Rectangle 14"/>
            <p:cNvSpPr/>
            <p:nvPr/>
          </p:nvSpPr>
          <p:spPr>
            <a:xfrm>
              <a:off x="3640798" y="5205425"/>
              <a:ext cx="1749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cs typeface="Spoiler" pitchFamily="2" charset="-79"/>
                </a:rPr>
                <a:t>מגוון מגזרים וצרכים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164174" y="4319201"/>
              <a:ext cx="777280" cy="777278"/>
              <a:chOff x="4164174" y="4319201"/>
              <a:chExt cx="777280" cy="77727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164174" y="4319201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6" name="Freeform 54"/>
              <p:cNvSpPr>
                <a:spLocks noEditPoints="1"/>
              </p:cNvSpPr>
              <p:nvPr/>
            </p:nvSpPr>
            <p:spPr bwMode="auto">
              <a:xfrm>
                <a:off x="4352206" y="4493503"/>
                <a:ext cx="441468" cy="440148"/>
              </a:xfrm>
              <a:custGeom>
                <a:avLst/>
                <a:gdLst>
                  <a:gd name="T0" fmla="*/ 120 w 240"/>
                  <a:gd name="T1" fmla="*/ 240 h 240"/>
                  <a:gd name="T2" fmla="*/ 230 w 240"/>
                  <a:gd name="T3" fmla="*/ 99 h 240"/>
                  <a:gd name="T4" fmla="*/ 217 w 240"/>
                  <a:gd name="T5" fmla="*/ 127 h 240"/>
                  <a:gd name="T6" fmla="*/ 202 w 240"/>
                  <a:gd name="T7" fmla="*/ 167 h 240"/>
                  <a:gd name="T8" fmla="*/ 198 w 240"/>
                  <a:gd name="T9" fmla="*/ 144 h 240"/>
                  <a:gd name="T10" fmla="*/ 147 w 240"/>
                  <a:gd name="T11" fmla="*/ 115 h 240"/>
                  <a:gd name="T12" fmla="*/ 146 w 240"/>
                  <a:gd name="T13" fmla="*/ 85 h 240"/>
                  <a:gd name="T14" fmla="*/ 153 w 240"/>
                  <a:gd name="T15" fmla="*/ 76 h 240"/>
                  <a:gd name="T16" fmla="*/ 183 w 240"/>
                  <a:gd name="T17" fmla="*/ 81 h 240"/>
                  <a:gd name="T18" fmla="*/ 213 w 240"/>
                  <a:gd name="T19" fmla="*/ 70 h 240"/>
                  <a:gd name="T20" fmla="*/ 191 w 240"/>
                  <a:gd name="T21" fmla="*/ 61 h 240"/>
                  <a:gd name="T22" fmla="*/ 175 w 240"/>
                  <a:gd name="T23" fmla="*/ 55 h 240"/>
                  <a:gd name="T24" fmla="*/ 164 w 240"/>
                  <a:gd name="T25" fmla="*/ 53 h 240"/>
                  <a:gd name="T26" fmla="*/ 149 w 240"/>
                  <a:gd name="T27" fmla="*/ 58 h 240"/>
                  <a:gd name="T28" fmla="*/ 166 w 240"/>
                  <a:gd name="T29" fmla="*/ 32 h 240"/>
                  <a:gd name="T30" fmla="*/ 147 w 240"/>
                  <a:gd name="T31" fmla="*/ 22 h 240"/>
                  <a:gd name="T32" fmla="*/ 137 w 240"/>
                  <a:gd name="T33" fmla="*/ 9 h 240"/>
                  <a:gd name="T34" fmla="*/ 96 w 240"/>
                  <a:gd name="T35" fmla="*/ 34 h 240"/>
                  <a:gd name="T36" fmla="*/ 54 w 240"/>
                  <a:gd name="T37" fmla="*/ 85 h 240"/>
                  <a:gd name="T38" fmla="*/ 35 w 240"/>
                  <a:gd name="T39" fmla="*/ 78 h 240"/>
                  <a:gd name="T40" fmla="*/ 41 w 240"/>
                  <a:gd name="T41" fmla="*/ 105 h 240"/>
                  <a:gd name="T42" fmla="*/ 29 w 240"/>
                  <a:gd name="T43" fmla="*/ 111 h 240"/>
                  <a:gd name="T44" fmla="*/ 18 w 240"/>
                  <a:gd name="T45" fmla="*/ 73 h 240"/>
                  <a:gd name="T46" fmla="*/ 8 w 240"/>
                  <a:gd name="T47" fmla="*/ 120 h 240"/>
                  <a:gd name="T48" fmla="*/ 17 w 240"/>
                  <a:gd name="T49" fmla="*/ 106 h 240"/>
                  <a:gd name="T50" fmla="*/ 46 w 240"/>
                  <a:gd name="T51" fmla="*/ 128 h 240"/>
                  <a:gd name="T52" fmla="*/ 68 w 240"/>
                  <a:gd name="T53" fmla="*/ 190 h 240"/>
                  <a:gd name="T54" fmla="*/ 77 w 240"/>
                  <a:gd name="T55" fmla="*/ 223 h 240"/>
                  <a:gd name="T56" fmla="*/ 85 w 240"/>
                  <a:gd name="T57" fmla="*/ 219 h 240"/>
                  <a:gd name="T58" fmla="*/ 81 w 240"/>
                  <a:gd name="T59" fmla="*/ 211 h 240"/>
                  <a:gd name="T60" fmla="*/ 68 w 240"/>
                  <a:gd name="T61" fmla="*/ 167 h 240"/>
                  <a:gd name="T62" fmla="*/ 68 w 240"/>
                  <a:gd name="T63" fmla="*/ 121 h 240"/>
                  <a:gd name="T64" fmla="*/ 112 w 240"/>
                  <a:gd name="T65" fmla="*/ 144 h 240"/>
                  <a:gd name="T66" fmla="*/ 125 w 240"/>
                  <a:gd name="T67" fmla="*/ 149 h 240"/>
                  <a:gd name="T68" fmla="*/ 99 w 240"/>
                  <a:gd name="T69" fmla="*/ 201 h 240"/>
                  <a:gd name="T70" fmla="*/ 120 w 240"/>
                  <a:gd name="T71" fmla="*/ 232 h 240"/>
                  <a:gd name="T72" fmla="*/ 98 w 240"/>
                  <a:gd name="T73" fmla="*/ 211 h 240"/>
                  <a:gd name="T74" fmla="*/ 128 w 240"/>
                  <a:gd name="T75" fmla="*/ 158 h 240"/>
                  <a:gd name="T76" fmla="*/ 122 w 240"/>
                  <a:gd name="T77" fmla="*/ 138 h 240"/>
                  <a:gd name="T78" fmla="*/ 70 w 240"/>
                  <a:gd name="T79" fmla="*/ 113 h 240"/>
                  <a:gd name="T80" fmla="*/ 50 w 240"/>
                  <a:gd name="T81" fmla="*/ 109 h 240"/>
                  <a:gd name="T82" fmla="*/ 39 w 240"/>
                  <a:gd name="T83" fmla="*/ 97 h 240"/>
                  <a:gd name="T84" fmla="*/ 39 w 240"/>
                  <a:gd name="T85" fmla="*/ 85 h 240"/>
                  <a:gd name="T86" fmla="*/ 50 w 240"/>
                  <a:gd name="T87" fmla="*/ 97 h 240"/>
                  <a:gd name="T88" fmla="*/ 93 w 240"/>
                  <a:gd name="T89" fmla="*/ 47 h 240"/>
                  <a:gd name="T90" fmla="*/ 105 w 240"/>
                  <a:gd name="T91" fmla="*/ 45 h 240"/>
                  <a:gd name="T92" fmla="*/ 103 w 240"/>
                  <a:gd name="T93" fmla="*/ 36 h 240"/>
                  <a:gd name="T94" fmla="*/ 129 w 240"/>
                  <a:gd name="T95" fmla="*/ 8 h 240"/>
                  <a:gd name="T96" fmla="*/ 143 w 240"/>
                  <a:gd name="T97" fmla="*/ 29 h 240"/>
                  <a:gd name="T98" fmla="*/ 159 w 240"/>
                  <a:gd name="T99" fmla="*/ 29 h 240"/>
                  <a:gd name="T100" fmla="*/ 140 w 240"/>
                  <a:gd name="T101" fmla="*/ 61 h 240"/>
                  <a:gd name="T102" fmla="*/ 163 w 240"/>
                  <a:gd name="T103" fmla="*/ 63 h 240"/>
                  <a:gd name="T104" fmla="*/ 185 w 240"/>
                  <a:gd name="T105" fmla="*/ 68 h 240"/>
                  <a:gd name="T106" fmla="*/ 202 w 240"/>
                  <a:gd name="T107" fmla="*/ 65 h 240"/>
                  <a:gd name="T108" fmla="*/ 193 w 240"/>
                  <a:gd name="T109" fmla="*/ 72 h 240"/>
                  <a:gd name="T110" fmla="*/ 159 w 240"/>
                  <a:gd name="T111" fmla="*/ 67 h 240"/>
                  <a:gd name="T112" fmla="*/ 144 w 240"/>
                  <a:gd name="T113" fmla="*/ 76 h 240"/>
                  <a:gd name="T114" fmla="*/ 134 w 240"/>
                  <a:gd name="T115" fmla="*/ 90 h 240"/>
                  <a:gd name="T116" fmla="*/ 164 w 240"/>
                  <a:gd name="T117" fmla="*/ 125 h 240"/>
                  <a:gd name="T118" fmla="*/ 193 w 240"/>
                  <a:gd name="T119" fmla="*/ 152 h 240"/>
                  <a:gd name="T120" fmla="*/ 198 w 240"/>
                  <a:gd name="T121" fmla="*/ 177 h 240"/>
                  <a:gd name="T122" fmla="*/ 219 w 240"/>
                  <a:gd name="T123" fmla="*/ 148 h 240"/>
                  <a:gd name="T124" fmla="*/ 232 w 240"/>
                  <a:gd name="T125" fmla="*/ 11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0" h="240">
                    <a:moveTo>
                      <a:pt x="120" y="0"/>
                    </a:moveTo>
                    <a:cubicBezTo>
                      <a:pt x="54" y="0"/>
                      <a:pt x="0" y="54"/>
                      <a:pt x="0" y="120"/>
                    </a:cubicBezTo>
                    <a:cubicBezTo>
                      <a:pt x="0" y="186"/>
                      <a:pt x="54" y="240"/>
                      <a:pt x="120" y="240"/>
                    </a:cubicBezTo>
                    <a:cubicBezTo>
                      <a:pt x="186" y="240"/>
                      <a:pt x="240" y="186"/>
                      <a:pt x="240" y="120"/>
                    </a:cubicBezTo>
                    <a:cubicBezTo>
                      <a:pt x="240" y="54"/>
                      <a:pt x="186" y="0"/>
                      <a:pt x="120" y="0"/>
                    </a:cubicBezTo>
                    <a:close/>
                    <a:moveTo>
                      <a:pt x="230" y="99"/>
                    </a:moveTo>
                    <a:cubicBezTo>
                      <a:pt x="230" y="100"/>
                      <a:pt x="230" y="101"/>
                      <a:pt x="230" y="101"/>
                    </a:cubicBezTo>
                    <a:cubicBezTo>
                      <a:pt x="229" y="108"/>
                      <a:pt x="222" y="119"/>
                      <a:pt x="218" y="125"/>
                    </a:cubicBezTo>
                    <a:cubicBezTo>
                      <a:pt x="217" y="127"/>
                      <a:pt x="217" y="127"/>
                      <a:pt x="217" y="127"/>
                    </a:cubicBezTo>
                    <a:cubicBezTo>
                      <a:pt x="213" y="132"/>
                      <a:pt x="212" y="140"/>
                      <a:pt x="211" y="147"/>
                    </a:cubicBezTo>
                    <a:cubicBezTo>
                      <a:pt x="210" y="151"/>
                      <a:pt x="209" y="155"/>
                      <a:pt x="208" y="157"/>
                    </a:cubicBezTo>
                    <a:cubicBezTo>
                      <a:pt x="207" y="160"/>
                      <a:pt x="204" y="164"/>
                      <a:pt x="202" y="167"/>
                    </a:cubicBezTo>
                    <a:cubicBezTo>
                      <a:pt x="202" y="165"/>
                      <a:pt x="203" y="163"/>
                      <a:pt x="204" y="162"/>
                    </a:cubicBezTo>
                    <a:cubicBezTo>
                      <a:pt x="206" y="156"/>
                      <a:pt x="202" y="151"/>
                      <a:pt x="200" y="148"/>
                    </a:cubicBezTo>
                    <a:cubicBezTo>
                      <a:pt x="199" y="146"/>
                      <a:pt x="198" y="145"/>
                      <a:pt x="198" y="144"/>
                    </a:cubicBezTo>
                    <a:cubicBezTo>
                      <a:pt x="198" y="144"/>
                      <a:pt x="189" y="120"/>
                      <a:pt x="184" y="119"/>
                    </a:cubicBezTo>
                    <a:cubicBezTo>
                      <a:pt x="183" y="118"/>
                      <a:pt x="167" y="116"/>
                      <a:pt x="162" y="118"/>
                    </a:cubicBezTo>
                    <a:cubicBezTo>
                      <a:pt x="159" y="119"/>
                      <a:pt x="151" y="118"/>
                      <a:pt x="147" y="115"/>
                    </a:cubicBezTo>
                    <a:cubicBezTo>
                      <a:pt x="145" y="113"/>
                      <a:pt x="143" y="105"/>
                      <a:pt x="142" y="91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42" y="88"/>
                      <a:pt x="143" y="87"/>
                      <a:pt x="146" y="85"/>
                    </a:cubicBezTo>
                    <a:cubicBezTo>
                      <a:pt x="147" y="84"/>
                      <a:pt x="149" y="82"/>
                      <a:pt x="150" y="80"/>
                    </a:cubicBezTo>
                    <a:cubicBezTo>
                      <a:pt x="151" y="79"/>
                      <a:pt x="151" y="79"/>
                      <a:pt x="151" y="79"/>
                    </a:cubicBezTo>
                    <a:cubicBezTo>
                      <a:pt x="151" y="78"/>
                      <a:pt x="152" y="76"/>
                      <a:pt x="153" y="76"/>
                    </a:cubicBezTo>
                    <a:cubicBezTo>
                      <a:pt x="157" y="77"/>
                      <a:pt x="161" y="75"/>
                      <a:pt x="162" y="74"/>
                    </a:cubicBezTo>
                    <a:cubicBezTo>
                      <a:pt x="164" y="74"/>
                      <a:pt x="167" y="75"/>
                      <a:pt x="171" y="76"/>
                    </a:cubicBezTo>
                    <a:cubicBezTo>
                      <a:pt x="174" y="78"/>
                      <a:pt x="178" y="80"/>
                      <a:pt x="183" y="81"/>
                    </a:cubicBezTo>
                    <a:cubicBezTo>
                      <a:pt x="190" y="82"/>
                      <a:pt x="193" y="81"/>
                      <a:pt x="196" y="79"/>
                    </a:cubicBezTo>
                    <a:cubicBezTo>
                      <a:pt x="198" y="79"/>
                      <a:pt x="200" y="78"/>
                      <a:pt x="204" y="77"/>
                    </a:cubicBezTo>
                    <a:cubicBezTo>
                      <a:pt x="210" y="75"/>
                      <a:pt x="212" y="72"/>
                      <a:pt x="213" y="70"/>
                    </a:cubicBezTo>
                    <a:cubicBezTo>
                      <a:pt x="214" y="63"/>
                      <a:pt x="206" y="58"/>
                      <a:pt x="206" y="58"/>
                    </a:cubicBezTo>
                    <a:cubicBezTo>
                      <a:pt x="202" y="56"/>
                      <a:pt x="199" y="58"/>
                      <a:pt x="195" y="59"/>
                    </a:cubicBezTo>
                    <a:cubicBezTo>
                      <a:pt x="194" y="60"/>
                      <a:pt x="192" y="61"/>
                      <a:pt x="191" y="61"/>
                    </a:cubicBezTo>
                    <a:cubicBezTo>
                      <a:pt x="190" y="62"/>
                      <a:pt x="190" y="62"/>
                      <a:pt x="188" y="61"/>
                    </a:cubicBezTo>
                    <a:cubicBezTo>
                      <a:pt x="186" y="60"/>
                      <a:pt x="183" y="59"/>
                      <a:pt x="179" y="58"/>
                    </a:cubicBezTo>
                    <a:cubicBezTo>
                      <a:pt x="176" y="58"/>
                      <a:pt x="176" y="57"/>
                      <a:pt x="175" y="55"/>
                    </a:cubicBezTo>
                    <a:cubicBezTo>
                      <a:pt x="175" y="54"/>
                      <a:pt x="174" y="51"/>
                      <a:pt x="172" y="50"/>
                    </a:cubicBezTo>
                    <a:cubicBezTo>
                      <a:pt x="170" y="49"/>
                      <a:pt x="169" y="49"/>
                      <a:pt x="167" y="49"/>
                    </a:cubicBezTo>
                    <a:cubicBezTo>
                      <a:pt x="165" y="50"/>
                      <a:pt x="164" y="52"/>
                      <a:pt x="164" y="53"/>
                    </a:cubicBezTo>
                    <a:cubicBezTo>
                      <a:pt x="163" y="54"/>
                      <a:pt x="163" y="55"/>
                      <a:pt x="161" y="55"/>
                    </a:cubicBezTo>
                    <a:cubicBezTo>
                      <a:pt x="158" y="56"/>
                      <a:pt x="157" y="57"/>
                      <a:pt x="155" y="57"/>
                    </a:cubicBezTo>
                    <a:cubicBezTo>
                      <a:pt x="153" y="59"/>
                      <a:pt x="152" y="59"/>
                      <a:pt x="149" y="58"/>
                    </a:cubicBezTo>
                    <a:cubicBezTo>
                      <a:pt x="149" y="57"/>
                      <a:pt x="150" y="56"/>
                      <a:pt x="151" y="55"/>
                    </a:cubicBezTo>
                    <a:cubicBezTo>
                      <a:pt x="152" y="55"/>
                      <a:pt x="152" y="54"/>
                      <a:pt x="153" y="54"/>
                    </a:cubicBezTo>
                    <a:cubicBezTo>
                      <a:pt x="156" y="49"/>
                      <a:pt x="164" y="38"/>
                      <a:pt x="166" y="32"/>
                    </a:cubicBezTo>
                    <a:cubicBezTo>
                      <a:pt x="168" y="28"/>
                      <a:pt x="167" y="25"/>
                      <a:pt x="165" y="23"/>
                    </a:cubicBezTo>
                    <a:cubicBezTo>
                      <a:pt x="162" y="20"/>
                      <a:pt x="157" y="21"/>
                      <a:pt x="152" y="22"/>
                    </a:cubicBezTo>
                    <a:cubicBezTo>
                      <a:pt x="149" y="23"/>
                      <a:pt x="149" y="23"/>
                      <a:pt x="147" y="22"/>
                    </a:cubicBezTo>
                    <a:cubicBezTo>
                      <a:pt x="145" y="21"/>
                      <a:pt x="143" y="20"/>
                      <a:pt x="140" y="19"/>
                    </a:cubicBezTo>
                    <a:cubicBezTo>
                      <a:pt x="137" y="18"/>
                      <a:pt x="137" y="16"/>
                      <a:pt x="137" y="10"/>
                    </a:cubicBezTo>
                    <a:cubicBezTo>
                      <a:pt x="137" y="10"/>
                      <a:pt x="137" y="9"/>
                      <a:pt x="137" y="9"/>
                    </a:cubicBezTo>
                    <a:cubicBezTo>
                      <a:pt x="184" y="16"/>
                      <a:pt x="221" y="53"/>
                      <a:pt x="230" y="99"/>
                    </a:cubicBezTo>
                    <a:close/>
                    <a:moveTo>
                      <a:pt x="91" y="12"/>
                    </a:moveTo>
                    <a:cubicBezTo>
                      <a:pt x="94" y="19"/>
                      <a:pt x="98" y="30"/>
                      <a:pt x="96" y="34"/>
                    </a:cubicBezTo>
                    <a:cubicBezTo>
                      <a:pt x="95" y="35"/>
                      <a:pt x="95" y="37"/>
                      <a:pt x="96" y="38"/>
                    </a:cubicBezTo>
                    <a:cubicBezTo>
                      <a:pt x="93" y="38"/>
                      <a:pt x="89" y="39"/>
                      <a:pt x="87" y="41"/>
                    </a:cubicBezTo>
                    <a:cubicBezTo>
                      <a:pt x="76" y="51"/>
                      <a:pt x="55" y="76"/>
                      <a:pt x="54" y="85"/>
                    </a:cubicBezTo>
                    <a:cubicBezTo>
                      <a:pt x="54" y="85"/>
                      <a:pt x="54" y="86"/>
                      <a:pt x="53" y="86"/>
                    </a:cubicBezTo>
                    <a:cubicBezTo>
                      <a:pt x="51" y="83"/>
                      <a:pt x="48" y="79"/>
                      <a:pt x="43" y="77"/>
                    </a:cubicBezTo>
                    <a:cubicBezTo>
                      <a:pt x="40" y="76"/>
                      <a:pt x="37" y="77"/>
                      <a:pt x="35" y="78"/>
                    </a:cubicBezTo>
                    <a:cubicBezTo>
                      <a:pt x="28" y="82"/>
                      <a:pt x="25" y="91"/>
                      <a:pt x="26" y="98"/>
                    </a:cubicBezTo>
                    <a:cubicBezTo>
                      <a:pt x="27" y="103"/>
                      <a:pt x="29" y="106"/>
                      <a:pt x="33" y="107"/>
                    </a:cubicBezTo>
                    <a:cubicBezTo>
                      <a:pt x="37" y="107"/>
                      <a:pt x="39" y="106"/>
                      <a:pt x="41" y="105"/>
                    </a:cubicBezTo>
                    <a:cubicBezTo>
                      <a:pt x="42" y="107"/>
                      <a:pt x="42" y="109"/>
                      <a:pt x="43" y="111"/>
                    </a:cubicBezTo>
                    <a:cubicBezTo>
                      <a:pt x="44" y="114"/>
                      <a:pt x="44" y="117"/>
                      <a:pt x="44" y="119"/>
                    </a:cubicBezTo>
                    <a:cubicBezTo>
                      <a:pt x="38" y="117"/>
                      <a:pt x="31" y="114"/>
                      <a:pt x="29" y="111"/>
                    </a:cubicBezTo>
                    <a:cubicBezTo>
                      <a:pt x="27" y="110"/>
                      <a:pt x="26" y="107"/>
                      <a:pt x="25" y="104"/>
                    </a:cubicBezTo>
                    <a:cubicBezTo>
                      <a:pt x="24" y="101"/>
                      <a:pt x="23" y="98"/>
                      <a:pt x="21" y="96"/>
                    </a:cubicBezTo>
                    <a:cubicBezTo>
                      <a:pt x="20" y="94"/>
                      <a:pt x="18" y="80"/>
                      <a:pt x="18" y="73"/>
                    </a:cubicBezTo>
                    <a:cubicBezTo>
                      <a:pt x="19" y="73"/>
                      <a:pt x="18" y="73"/>
                      <a:pt x="18" y="73"/>
                    </a:cubicBezTo>
                    <a:cubicBezTo>
                      <a:pt x="32" y="43"/>
                      <a:pt x="59" y="20"/>
                      <a:pt x="91" y="12"/>
                    </a:cubicBezTo>
                    <a:close/>
                    <a:moveTo>
                      <a:pt x="8" y="120"/>
                    </a:moveTo>
                    <a:cubicBezTo>
                      <a:pt x="8" y="110"/>
                      <a:pt x="9" y="101"/>
                      <a:pt x="12" y="92"/>
                    </a:cubicBezTo>
                    <a:cubicBezTo>
                      <a:pt x="13" y="96"/>
                      <a:pt x="14" y="100"/>
                      <a:pt x="16" y="102"/>
                    </a:cubicBezTo>
                    <a:cubicBezTo>
                      <a:pt x="16" y="102"/>
                      <a:pt x="17" y="105"/>
                      <a:pt x="17" y="106"/>
                    </a:cubicBezTo>
                    <a:cubicBezTo>
                      <a:pt x="18" y="109"/>
                      <a:pt x="19" y="114"/>
                      <a:pt x="23" y="118"/>
                    </a:cubicBezTo>
                    <a:cubicBezTo>
                      <a:pt x="29" y="123"/>
                      <a:pt x="45" y="127"/>
                      <a:pt x="46" y="128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4" y="136"/>
                      <a:pt x="44" y="147"/>
                      <a:pt x="44" y="147"/>
                    </a:cubicBezTo>
                    <a:cubicBezTo>
                      <a:pt x="45" y="153"/>
                      <a:pt x="51" y="164"/>
                      <a:pt x="63" y="173"/>
                    </a:cubicBezTo>
                    <a:cubicBezTo>
                      <a:pt x="69" y="178"/>
                      <a:pt x="69" y="184"/>
                      <a:pt x="68" y="190"/>
                    </a:cubicBezTo>
                    <a:cubicBezTo>
                      <a:pt x="68" y="192"/>
                      <a:pt x="68" y="194"/>
                      <a:pt x="68" y="196"/>
                    </a:cubicBezTo>
                    <a:cubicBezTo>
                      <a:pt x="68" y="201"/>
                      <a:pt x="71" y="208"/>
                      <a:pt x="74" y="214"/>
                    </a:cubicBezTo>
                    <a:cubicBezTo>
                      <a:pt x="75" y="217"/>
                      <a:pt x="77" y="220"/>
                      <a:pt x="77" y="223"/>
                    </a:cubicBezTo>
                    <a:cubicBezTo>
                      <a:pt x="77" y="223"/>
                      <a:pt x="78" y="223"/>
                      <a:pt x="78" y="224"/>
                    </a:cubicBezTo>
                    <a:cubicBezTo>
                      <a:pt x="37" y="207"/>
                      <a:pt x="8" y="167"/>
                      <a:pt x="8" y="120"/>
                    </a:cubicBezTo>
                    <a:close/>
                    <a:moveTo>
                      <a:pt x="85" y="219"/>
                    </a:moveTo>
                    <a:cubicBezTo>
                      <a:pt x="85" y="220"/>
                      <a:pt x="85" y="221"/>
                      <a:pt x="86" y="222"/>
                    </a:cubicBezTo>
                    <a:cubicBezTo>
                      <a:pt x="85" y="221"/>
                      <a:pt x="85" y="221"/>
                      <a:pt x="85" y="220"/>
                    </a:cubicBezTo>
                    <a:cubicBezTo>
                      <a:pt x="84" y="217"/>
                      <a:pt x="83" y="214"/>
                      <a:pt x="81" y="211"/>
                    </a:cubicBezTo>
                    <a:cubicBezTo>
                      <a:pt x="79" y="206"/>
                      <a:pt x="76" y="199"/>
                      <a:pt x="76" y="196"/>
                    </a:cubicBezTo>
                    <a:cubicBezTo>
                      <a:pt x="76" y="194"/>
                      <a:pt x="76" y="193"/>
                      <a:pt x="76" y="191"/>
                    </a:cubicBezTo>
                    <a:cubicBezTo>
                      <a:pt x="77" y="184"/>
                      <a:pt x="78" y="174"/>
                      <a:pt x="68" y="167"/>
                    </a:cubicBezTo>
                    <a:cubicBezTo>
                      <a:pt x="57" y="159"/>
                      <a:pt x="52" y="150"/>
                      <a:pt x="52" y="146"/>
                    </a:cubicBezTo>
                    <a:cubicBezTo>
                      <a:pt x="52" y="142"/>
                      <a:pt x="53" y="131"/>
                      <a:pt x="55" y="128"/>
                    </a:cubicBezTo>
                    <a:cubicBezTo>
                      <a:pt x="58" y="127"/>
                      <a:pt x="64" y="125"/>
                      <a:pt x="68" y="121"/>
                    </a:cubicBezTo>
                    <a:cubicBezTo>
                      <a:pt x="68" y="121"/>
                      <a:pt x="69" y="121"/>
                      <a:pt x="70" y="121"/>
                    </a:cubicBezTo>
                    <a:cubicBezTo>
                      <a:pt x="74" y="121"/>
                      <a:pt x="80" y="123"/>
                      <a:pt x="85" y="127"/>
                    </a:cubicBezTo>
                    <a:cubicBezTo>
                      <a:pt x="94" y="135"/>
                      <a:pt x="102" y="142"/>
                      <a:pt x="112" y="144"/>
                    </a:cubicBezTo>
                    <a:cubicBezTo>
                      <a:pt x="116" y="145"/>
                      <a:pt x="119" y="146"/>
                      <a:pt x="121" y="146"/>
                    </a:cubicBezTo>
                    <a:cubicBezTo>
                      <a:pt x="123" y="146"/>
                      <a:pt x="125" y="146"/>
                      <a:pt x="126" y="147"/>
                    </a:cubicBezTo>
                    <a:cubicBezTo>
                      <a:pt x="126" y="148"/>
                      <a:pt x="126" y="148"/>
                      <a:pt x="125" y="149"/>
                    </a:cubicBezTo>
                    <a:cubicBezTo>
                      <a:pt x="123" y="150"/>
                      <a:pt x="122" y="152"/>
                      <a:pt x="121" y="154"/>
                    </a:cubicBezTo>
                    <a:cubicBezTo>
                      <a:pt x="120" y="155"/>
                      <a:pt x="120" y="158"/>
                      <a:pt x="118" y="161"/>
                    </a:cubicBezTo>
                    <a:cubicBezTo>
                      <a:pt x="115" y="171"/>
                      <a:pt x="105" y="196"/>
                      <a:pt x="99" y="201"/>
                    </a:cubicBezTo>
                    <a:cubicBezTo>
                      <a:pt x="97" y="202"/>
                      <a:pt x="95" y="203"/>
                      <a:pt x="94" y="204"/>
                    </a:cubicBezTo>
                    <a:cubicBezTo>
                      <a:pt x="88" y="208"/>
                      <a:pt x="85" y="210"/>
                      <a:pt x="85" y="219"/>
                    </a:cubicBezTo>
                    <a:close/>
                    <a:moveTo>
                      <a:pt x="120" y="232"/>
                    </a:moveTo>
                    <a:cubicBezTo>
                      <a:pt x="111" y="232"/>
                      <a:pt x="102" y="231"/>
                      <a:pt x="94" y="229"/>
                    </a:cubicBezTo>
                    <a:cubicBezTo>
                      <a:pt x="94" y="228"/>
                      <a:pt x="94" y="225"/>
                      <a:pt x="93" y="218"/>
                    </a:cubicBezTo>
                    <a:cubicBezTo>
                      <a:pt x="93" y="214"/>
                      <a:pt x="93" y="214"/>
                      <a:pt x="98" y="211"/>
                    </a:cubicBezTo>
                    <a:cubicBezTo>
                      <a:pt x="99" y="210"/>
                      <a:pt x="101" y="209"/>
                      <a:pt x="103" y="207"/>
                    </a:cubicBezTo>
                    <a:cubicBezTo>
                      <a:pt x="111" y="202"/>
                      <a:pt x="119" y="182"/>
                      <a:pt x="126" y="164"/>
                    </a:cubicBezTo>
                    <a:cubicBezTo>
                      <a:pt x="127" y="161"/>
                      <a:pt x="128" y="159"/>
                      <a:pt x="128" y="158"/>
                    </a:cubicBezTo>
                    <a:cubicBezTo>
                      <a:pt x="129" y="157"/>
                      <a:pt x="129" y="156"/>
                      <a:pt x="130" y="155"/>
                    </a:cubicBezTo>
                    <a:cubicBezTo>
                      <a:pt x="132" y="153"/>
                      <a:pt x="135" y="150"/>
                      <a:pt x="134" y="145"/>
                    </a:cubicBezTo>
                    <a:cubicBezTo>
                      <a:pt x="132" y="139"/>
                      <a:pt x="127" y="138"/>
                      <a:pt x="122" y="138"/>
                    </a:cubicBezTo>
                    <a:cubicBezTo>
                      <a:pt x="120" y="138"/>
                      <a:pt x="117" y="137"/>
                      <a:pt x="114" y="137"/>
                    </a:cubicBezTo>
                    <a:cubicBezTo>
                      <a:pt x="105" y="135"/>
                      <a:pt x="99" y="129"/>
                      <a:pt x="91" y="122"/>
                    </a:cubicBezTo>
                    <a:cubicBezTo>
                      <a:pt x="85" y="116"/>
                      <a:pt x="77" y="113"/>
                      <a:pt x="70" y="113"/>
                    </a:cubicBezTo>
                    <a:cubicBezTo>
                      <a:pt x="67" y="113"/>
                      <a:pt x="64" y="113"/>
                      <a:pt x="62" y="115"/>
                    </a:cubicBezTo>
                    <a:cubicBezTo>
                      <a:pt x="60" y="117"/>
                      <a:pt x="55" y="119"/>
                      <a:pt x="52" y="120"/>
                    </a:cubicBezTo>
                    <a:cubicBezTo>
                      <a:pt x="52" y="117"/>
                      <a:pt x="52" y="113"/>
                      <a:pt x="50" y="109"/>
                    </a:cubicBezTo>
                    <a:cubicBezTo>
                      <a:pt x="49" y="106"/>
                      <a:pt x="49" y="104"/>
                      <a:pt x="49" y="103"/>
                    </a:cubicBezTo>
                    <a:cubicBezTo>
                      <a:pt x="49" y="102"/>
                      <a:pt x="49" y="99"/>
                      <a:pt x="47" y="97"/>
                    </a:cubicBezTo>
                    <a:cubicBezTo>
                      <a:pt x="44" y="95"/>
                      <a:pt x="41" y="96"/>
                      <a:pt x="39" y="97"/>
                    </a:cubicBezTo>
                    <a:cubicBezTo>
                      <a:pt x="37" y="98"/>
                      <a:pt x="36" y="99"/>
                      <a:pt x="35" y="99"/>
                    </a:cubicBezTo>
                    <a:cubicBezTo>
                      <a:pt x="34" y="99"/>
                      <a:pt x="34" y="97"/>
                      <a:pt x="34" y="94"/>
                    </a:cubicBezTo>
                    <a:cubicBezTo>
                      <a:pt x="34" y="91"/>
                      <a:pt x="36" y="87"/>
                      <a:pt x="39" y="85"/>
                    </a:cubicBezTo>
                    <a:cubicBezTo>
                      <a:pt x="39" y="85"/>
                      <a:pt x="40" y="85"/>
                      <a:pt x="41" y="85"/>
                    </a:cubicBezTo>
                    <a:cubicBezTo>
                      <a:pt x="44" y="86"/>
                      <a:pt x="47" y="91"/>
                      <a:pt x="49" y="94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2" y="97"/>
                      <a:pt x="60" y="97"/>
                      <a:pt x="62" y="86"/>
                    </a:cubicBezTo>
                    <a:cubicBezTo>
                      <a:pt x="62" y="81"/>
                      <a:pt x="79" y="59"/>
                      <a:pt x="93" y="47"/>
                    </a:cubicBezTo>
                    <a:cubicBezTo>
                      <a:pt x="93" y="46"/>
                      <a:pt x="96" y="46"/>
                      <a:pt x="97" y="46"/>
                    </a:cubicBezTo>
                    <a:cubicBezTo>
                      <a:pt x="100" y="47"/>
                      <a:pt x="102" y="47"/>
                      <a:pt x="104" y="46"/>
                    </a:cubicBezTo>
                    <a:cubicBezTo>
                      <a:pt x="105" y="45"/>
                      <a:pt x="105" y="45"/>
                      <a:pt x="105" y="45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6" y="41"/>
                      <a:pt x="105" y="39"/>
                      <a:pt x="104" y="37"/>
                    </a:cubicBezTo>
                    <a:cubicBezTo>
                      <a:pt x="104" y="36"/>
                      <a:pt x="104" y="36"/>
                      <a:pt x="103" y="36"/>
                    </a:cubicBezTo>
                    <a:cubicBezTo>
                      <a:pt x="106" y="28"/>
                      <a:pt x="102" y="15"/>
                      <a:pt x="99" y="10"/>
                    </a:cubicBezTo>
                    <a:cubicBezTo>
                      <a:pt x="106" y="9"/>
                      <a:pt x="113" y="8"/>
                      <a:pt x="120" y="8"/>
                    </a:cubicBezTo>
                    <a:cubicBezTo>
                      <a:pt x="123" y="8"/>
                      <a:pt x="126" y="8"/>
                      <a:pt x="129" y="8"/>
                    </a:cubicBezTo>
                    <a:cubicBezTo>
                      <a:pt x="129" y="9"/>
                      <a:pt x="129" y="9"/>
                      <a:pt x="129" y="10"/>
                    </a:cubicBezTo>
                    <a:cubicBezTo>
                      <a:pt x="129" y="14"/>
                      <a:pt x="128" y="24"/>
                      <a:pt x="138" y="26"/>
                    </a:cubicBezTo>
                    <a:cubicBezTo>
                      <a:pt x="140" y="27"/>
                      <a:pt x="142" y="28"/>
                      <a:pt x="143" y="29"/>
                    </a:cubicBezTo>
                    <a:cubicBezTo>
                      <a:pt x="146" y="30"/>
                      <a:pt x="148" y="31"/>
                      <a:pt x="154" y="30"/>
                    </a:cubicBezTo>
                    <a:cubicBezTo>
                      <a:pt x="156" y="29"/>
                      <a:pt x="158" y="29"/>
                      <a:pt x="159" y="29"/>
                    </a:cubicBezTo>
                    <a:cubicBezTo>
                      <a:pt x="159" y="29"/>
                      <a:pt x="159" y="29"/>
                      <a:pt x="159" y="29"/>
                    </a:cubicBezTo>
                    <a:cubicBezTo>
                      <a:pt x="157" y="34"/>
                      <a:pt x="150" y="44"/>
                      <a:pt x="147" y="48"/>
                    </a:cubicBezTo>
                    <a:cubicBezTo>
                      <a:pt x="146" y="49"/>
                      <a:pt x="146" y="49"/>
                      <a:pt x="145" y="50"/>
                    </a:cubicBezTo>
                    <a:cubicBezTo>
                      <a:pt x="142" y="53"/>
                      <a:pt x="139" y="57"/>
                      <a:pt x="140" y="61"/>
                    </a:cubicBezTo>
                    <a:cubicBezTo>
                      <a:pt x="141" y="63"/>
                      <a:pt x="143" y="65"/>
                      <a:pt x="147" y="66"/>
                    </a:cubicBezTo>
                    <a:cubicBezTo>
                      <a:pt x="153" y="67"/>
                      <a:pt x="155" y="66"/>
                      <a:pt x="159" y="65"/>
                    </a:cubicBezTo>
                    <a:cubicBezTo>
                      <a:pt x="160" y="64"/>
                      <a:pt x="161" y="63"/>
                      <a:pt x="163" y="63"/>
                    </a:cubicBezTo>
                    <a:cubicBezTo>
                      <a:pt x="166" y="62"/>
                      <a:pt x="167" y="61"/>
                      <a:pt x="168" y="60"/>
                    </a:cubicBezTo>
                    <a:cubicBezTo>
                      <a:pt x="169" y="62"/>
                      <a:pt x="172" y="65"/>
                      <a:pt x="178" y="66"/>
                    </a:cubicBezTo>
                    <a:cubicBezTo>
                      <a:pt x="181" y="67"/>
                      <a:pt x="183" y="68"/>
                      <a:pt x="185" y="68"/>
                    </a:cubicBezTo>
                    <a:cubicBezTo>
                      <a:pt x="187" y="69"/>
                      <a:pt x="190" y="70"/>
                      <a:pt x="193" y="69"/>
                    </a:cubicBezTo>
                    <a:cubicBezTo>
                      <a:pt x="196" y="68"/>
                      <a:pt x="198" y="67"/>
                      <a:pt x="199" y="66"/>
                    </a:cubicBezTo>
                    <a:cubicBezTo>
                      <a:pt x="200" y="66"/>
                      <a:pt x="201" y="65"/>
                      <a:pt x="202" y="65"/>
                    </a:cubicBezTo>
                    <a:cubicBezTo>
                      <a:pt x="203" y="66"/>
                      <a:pt x="204" y="67"/>
                      <a:pt x="205" y="68"/>
                    </a:cubicBezTo>
                    <a:cubicBezTo>
                      <a:pt x="204" y="68"/>
                      <a:pt x="204" y="69"/>
                      <a:pt x="202" y="69"/>
                    </a:cubicBezTo>
                    <a:cubicBezTo>
                      <a:pt x="198" y="70"/>
                      <a:pt x="195" y="71"/>
                      <a:pt x="193" y="72"/>
                    </a:cubicBezTo>
                    <a:cubicBezTo>
                      <a:pt x="190" y="73"/>
                      <a:pt x="189" y="73"/>
                      <a:pt x="184" y="73"/>
                    </a:cubicBezTo>
                    <a:cubicBezTo>
                      <a:pt x="180" y="72"/>
                      <a:pt x="177" y="71"/>
                      <a:pt x="174" y="69"/>
                    </a:cubicBezTo>
                    <a:cubicBezTo>
                      <a:pt x="169" y="67"/>
                      <a:pt x="164" y="65"/>
                      <a:pt x="159" y="67"/>
                    </a:cubicBezTo>
                    <a:cubicBezTo>
                      <a:pt x="158" y="67"/>
                      <a:pt x="158" y="67"/>
                      <a:pt x="158" y="67"/>
                    </a:cubicBezTo>
                    <a:cubicBezTo>
                      <a:pt x="158" y="67"/>
                      <a:pt x="156" y="68"/>
                      <a:pt x="154" y="68"/>
                    </a:cubicBezTo>
                    <a:cubicBezTo>
                      <a:pt x="148" y="67"/>
                      <a:pt x="145" y="72"/>
                      <a:pt x="144" y="76"/>
                    </a:cubicBezTo>
                    <a:cubicBezTo>
                      <a:pt x="143" y="77"/>
                      <a:pt x="143" y="77"/>
                      <a:pt x="143" y="77"/>
                    </a:cubicBezTo>
                    <a:cubicBezTo>
                      <a:pt x="143" y="77"/>
                      <a:pt x="142" y="78"/>
                      <a:pt x="141" y="79"/>
                    </a:cubicBezTo>
                    <a:cubicBezTo>
                      <a:pt x="138" y="81"/>
                      <a:pt x="134" y="84"/>
                      <a:pt x="134" y="90"/>
                    </a:cubicBezTo>
                    <a:cubicBezTo>
                      <a:pt x="134" y="92"/>
                      <a:pt x="134" y="92"/>
                      <a:pt x="134" y="92"/>
                    </a:cubicBezTo>
                    <a:cubicBezTo>
                      <a:pt x="135" y="104"/>
                      <a:pt x="137" y="116"/>
                      <a:pt x="142" y="121"/>
                    </a:cubicBezTo>
                    <a:cubicBezTo>
                      <a:pt x="148" y="127"/>
                      <a:pt x="159" y="127"/>
                      <a:pt x="164" y="125"/>
                    </a:cubicBezTo>
                    <a:cubicBezTo>
                      <a:pt x="167" y="125"/>
                      <a:pt x="177" y="126"/>
                      <a:pt x="181" y="126"/>
                    </a:cubicBezTo>
                    <a:cubicBezTo>
                      <a:pt x="183" y="130"/>
                      <a:pt x="189" y="143"/>
                      <a:pt x="190" y="146"/>
                    </a:cubicBezTo>
                    <a:cubicBezTo>
                      <a:pt x="191" y="148"/>
                      <a:pt x="192" y="150"/>
                      <a:pt x="193" y="152"/>
                    </a:cubicBezTo>
                    <a:cubicBezTo>
                      <a:pt x="195" y="155"/>
                      <a:pt x="197" y="157"/>
                      <a:pt x="196" y="159"/>
                    </a:cubicBezTo>
                    <a:cubicBezTo>
                      <a:pt x="196" y="160"/>
                      <a:pt x="192" y="169"/>
                      <a:pt x="194" y="174"/>
                    </a:cubicBezTo>
                    <a:cubicBezTo>
                      <a:pt x="195" y="176"/>
                      <a:pt x="196" y="177"/>
                      <a:pt x="198" y="177"/>
                    </a:cubicBezTo>
                    <a:cubicBezTo>
                      <a:pt x="198" y="177"/>
                      <a:pt x="199" y="178"/>
                      <a:pt x="199" y="178"/>
                    </a:cubicBezTo>
                    <a:cubicBezTo>
                      <a:pt x="206" y="178"/>
                      <a:pt x="214" y="165"/>
                      <a:pt x="216" y="160"/>
                    </a:cubicBezTo>
                    <a:cubicBezTo>
                      <a:pt x="217" y="157"/>
                      <a:pt x="218" y="153"/>
                      <a:pt x="219" y="148"/>
                    </a:cubicBezTo>
                    <a:cubicBezTo>
                      <a:pt x="220" y="142"/>
                      <a:pt x="221" y="135"/>
                      <a:pt x="223" y="131"/>
                    </a:cubicBezTo>
                    <a:cubicBezTo>
                      <a:pt x="225" y="129"/>
                      <a:pt x="225" y="129"/>
                      <a:pt x="225" y="129"/>
                    </a:cubicBezTo>
                    <a:cubicBezTo>
                      <a:pt x="227" y="126"/>
                      <a:pt x="230" y="122"/>
                      <a:pt x="232" y="118"/>
                    </a:cubicBezTo>
                    <a:cubicBezTo>
                      <a:pt x="232" y="118"/>
                      <a:pt x="232" y="119"/>
                      <a:pt x="232" y="120"/>
                    </a:cubicBezTo>
                    <a:cubicBezTo>
                      <a:pt x="232" y="182"/>
                      <a:pt x="182" y="232"/>
                      <a:pt x="120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65" name="קבוצה 64"/>
          <p:cNvGrpSpPr/>
          <p:nvPr/>
        </p:nvGrpSpPr>
        <p:grpSpPr>
          <a:xfrm>
            <a:off x="7149270" y="1350295"/>
            <a:ext cx="1366080" cy="1555490"/>
            <a:chOff x="1265119" y="1031056"/>
            <a:chExt cx="1366080" cy="1555490"/>
          </a:xfrm>
        </p:grpSpPr>
        <p:sp>
          <p:nvSpPr>
            <p:cNvPr id="66" name="Rectangle 9"/>
            <p:cNvSpPr/>
            <p:nvPr/>
          </p:nvSpPr>
          <p:spPr>
            <a:xfrm>
              <a:off x="1265119" y="1940215"/>
              <a:ext cx="13660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dirty="0">
                  <a:cs typeface="Spoiler" pitchFamily="2" charset="-79"/>
                </a:rPr>
                <a:t>ציפיות עולות </a:t>
              </a:r>
            </a:p>
            <a:p>
              <a:r>
                <a:rPr lang="he-IL" dirty="0">
                  <a:cs typeface="Spoiler" pitchFamily="2" charset="-79"/>
                </a:rPr>
                <a:t>של הסטודנט</a:t>
              </a:r>
            </a:p>
          </p:txBody>
        </p:sp>
        <p:grpSp>
          <p:nvGrpSpPr>
            <p:cNvPr id="67" name="Group 6"/>
            <p:cNvGrpSpPr/>
            <p:nvPr/>
          </p:nvGrpSpPr>
          <p:grpSpPr>
            <a:xfrm>
              <a:off x="1559519" y="1031056"/>
              <a:ext cx="777280" cy="777278"/>
              <a:chOff x="1559519" y="1031056"/>
              <a:chExt cx="777280" cy="777278"/>
            </a:xfrm>
          </p:grpSpPr>
          <p:sp>
            <p:nvSpPr>
              <p:cNvPr id="68" name="Oval 23"/>
              <p:cNvSpPr/>
              <p:nvPr/>
            </p:nvSpPr>
            <p:spPr>
              <a:xfrm>
                <a:off x="1559519" y="1031056"/>
                <a:ext cx="777280" cy="777278"/>
              </a:xfrm>
              <a:prstGeom prst="ellipse">
                <a:avLst/>
              </a:prstGeom>
              <a:solidFill>
                <a:srgbClr val="002060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69" name="Group 37"/>
              <p:cNvGrpSpPr/>
              <p:nvPr/>
            </p:nvGrpSpPr>
            <p:grpSpPr>
              <a:xfrm>
                <a:off x="1731142" y="1180719"/>
                <a:ext cx="448638" cy="449550"/>
                <a:chOff x="8066088" y="3052763"/>
                <a:chExt cx="781050" cy="782638"/>
              </a:xfrm>
              <a:solidFill>
                <a:schemeClr val="bg1"/>
              </a:solidFill>
            </p:grpSpPr>
            <p:sp>
              <p:nvSpPr>
                <p:cNvPr id="70" name="Freeform 29"/>
                <p:cNvSpPr>
                  <a:spLocks/>
                </p:cNvSpPr>
                <p:nvPr/>
              </p:nvSpPr>
              <p:spPr bwMode="auto">
                <a:xfrm>
                  <a:off x="8066088" y="3052763"/>
                  <a:ext cx="555625" cy="752475"/>
                </a:xfrm>
                <a:custGeom>
                  <a:avLst/>
                  <a:gdLst>
                    <a:gd name="T0" fmla="*/ 140 w 148"/>
                    <a:gd name="T1" fmla="*/ 200 h 200"/>
                    <a:gd name="T2" fmla="*/ 4 w 148"/>
                    <a:gd name="T3" fmla="*/ 200 h 200"/>
                    <a:gd name="T4" fmla="*/ 0 w 148"/>
                    <a:gd name="T5" fmla="*/ 196 h 200"/>
                    <a:gd name="T6" fmla="*/ 12 w 148"/>
                    <a:gd name="T7" fmla="*/ 155 h 200"/>
                    <a:gd name="T8" fmla="*/ 64 w 148"/>
                    <a:gd name="T9" fmla="*/ 130 h 200"/>
                    <a:gd name="T10" fmla="*/ 72 w 148"/>
                    <a:gd name="T11" fmla="*/ 120 h 200"/>
                    <a:gd name="T12" fmla="*/ 72 w 148"/>
                    <a:gd name="T13" fmla="*/ 111 h 200"/>
                    <a:gd name="T14" fmla="*/ 66 w 148"/>
                    <a:gd name="T15" fmla="*/ 92 h 200"/>
                    <a:gd name="T16" fmla="*/ 64 w 148"/>
                    <a:gd name="T17" fmla="*/ 91 h 200"/>
                    <a:gd name="T18" fmla="*/ 54 w 148"/>
                    <a:gd name="T19" fmla="*/ 76 h 200"/>
                    <a:gd name="T20" fmla="*/ 59 w 148"/>
                    <a:gd name="T21" fmla="*/ 56 h 200"/>
                    <a:gd name="T22" fmla="*/ 59 w 148"/>
                    <a:gd name="T23" fmla="*/ 54 h 200"/>
                    <a:gd name="T24" fmla="*/ 58 w 148"/>
                    <a:gd name="T25" fmla="*/ 32 h 200"/>
                    <a:gd name="T26" fmla="*/ 63 w 148"/>
                    <a:gd name="T27" fmla="*/ 11 h 200"/>
                    <a:gd name="T28" fmla="*/ 69 w 148"/>
                    <a:gd name="T29" fmla="*/ 8 h 200"/>
                    <a:gd name="T30" fmla="*/ 84 w 148"/>
                    <a:gd name="T31" fmla="*/ 4 h 200"/>
                    <a:gd name="T32" fmla="*/ 102 w 148"/>
                    <a:gd name="T33" fmla="*/ 0 h 200"/>
                    <a:gd name="T34" fmla="*/ 126 w 148"/>
                    <a:gd name="T35" fmla="*/ 8 h 200"/>
                    <a:gd name="T36" fmla="*/ 142 w 148"/>
                    <a:gd name="T37" fmla="*/ 32 h 200"/>
                    <a:gd name="T38" fmla="*/ 142 w 148"/>
                    <a:gd name="T39" fmla="*/ 49 h 200"/>
                    <a:gd name="T40" fmla="*/ 141 w 148"/>
                    <a:gd name="T41" fmla="*/ 56 h 200"/>
                    <a:gd name="T42" fmla="*/ 146 w 148"/>
                    <a:gd name="T43" fmla="*/ 76 h 200"/>
                    <a:gd name="T44" fmla="*/ 136 w 148"/>
                    <a:gd name="T45" fmla="*/ 91 h 200"/>
                    <a:gd name="T46" fmla="*/ 134 w 148"/>
                    <a:gd name="T47" fmla="*/ 92 h 200"/>
                    <a:gd name="T48" fmla="*/ 128 w 148"/>
                    <a:gd name="T49" fmla="*/ 111 h 200"/>
                    <a:gd name="T50" fmla="*/ 128 w 148"/>
                    <a:gd name="T51" fmla="*/ 120 h 200"/>
                    <a:gd name="T52" fmla="*/ 136 w 148"/>
                    <a:gd name="T53" fmla="*/ 130 h 200"/>
                    <a:gd name="T54" fmla="*/ 138 w 148"/>
                    <a:gd name="T55" fmla="*/ 131 h 200"/>
                    <a:gd name="T56" fmla="*/ 136 w 148"/>
                    <a:gd name="T57" fmla="*/ 138 h 200"/>
                    <a:gd name="T58" fmla="*/ 133 w 148"/>
                    <a:gd name="T59" fmla="*/ 137 h 200"/>
                    <a:gd name="T60" fmla="*/ 120 w 148"/>
                    <a:gd name="T61" fmla="*/ 120 h 200"/>
                    <a:gd name="T62" fmla="*/ 120 w 148"/>
                    <a:gd name="T63" fmla="*/ 110 h 200"/>
                    <a:gd name="T64" fmla="*/ 121 w 148"/>
                    <a:gd name="T65" fmla="*/ 107 h 200"/>
                    <a:gd name="T66" fmla="*/ 126 w 148"/>
                    <a:gd name="T67" fmla="*/ 88 h 200"/>
                    <a:gd name="T68" fmla="*/ 128 w 148"/>
                    <a:gd name="T69" fmla="*/ 85 h 200"/>
                    <a:gd name="T70" fmla="*/ 131 w 148"/>
                    <a:gd name="T71" fmla="*/ 85 h 200"/>
                    <a:gd name="T72" fmla="*/ 138 w 148"/>
                    <a:gd name="T73" fmla="*/ 74 h 200"/>
                    <a:gd name="T74" fmla="*/ 136 w 148"/>
                    <a:gd name="T75" fmla="*/ 62 h 200"/>
                    <a:gd name="T76" fmla="*/ 134 w 148"/>
                    <a:gd name="T77" fmla="*/ 49 h 200"/>
                    <a:gd name="T78" fmla="*/ 134 w 148"/>
                    <a:gd name="T79" fmla="*/ 32 h 200"/>
                    <a:gd name="T80" fmla="*/ 124 w 148"/>
                    <a:gd name="T81" fmla="*/ 16 h 200"/>
                    <a:gd name="T82" fmla="*/ 120 w 148"/>
                    <a:gd name="T83" fmla="*/ 14 h 200"/>
                    <a:gd name="T84" fmla="*/ 102 w 148"/>
                    <a:gd name="T85" fmla="*/ 8 h 200"/>
                    <a:gd name="T86" fmla="*/ 86 w 148"/>
                    <a:gd name="T87" fmla="*/ 12 h 200"/>
                    <a:gd name="T88" fmla="*/ 69 w 148"/>
                    <a:gd name="T89" fmla="*/ 16 h 200"/>
                    <a:gd name="T90" fmla="*/ 68 w 148"/>
                    <a:gd name="T91" fmla="*/ 16 h 200"/>
                    <a:gd name="T92" fmla="*/ 66 w 148"/>
                    <a:gd name="T93" fmla="*/ 32 h 200"/>
                    <a:gd name="T94" fmla="*/ 67 w 148"/>
                    <a:gd name="T95" fmla="*/ 53 h 200"/>
                    <a:gd name="T96" fmla="*/ 64 w 148"/>
                    <a:gd name="T97" fmla="*/ 62 h 200"/>
                    <a:gd name="T98" fmla="*/ 62 w 148"/>
                    <a:gd name="T99" fmla="*/ 74 h 200"/>
                    <a:gd name="T100" fmla="*/ 69 w 148"/>
                    <a:gd name="T101" fmla="*/ 85 h 200"/>
                    <a:gd name="T102" fmla="*/ 72 w 148"/>
                    <a:gd name="T103" fmla="*/ 85 h 200"/>
                    <a:gd name="T104" fmla="*/ 74 w 148"/>
                    <a:gd name="T105" fmla="*/ 88 h 200"/>
                    <a:gd name="T106" fmla="*/ 79 w 148"/>
                    <a:gd name="T107" fmla="*/ 107 h 200"/>
                    <a:gd name="T108" fmla="*/ 80 w 148"/>
                    <a:gd name="T109" fmla="*/ 110 h 200"/>
                    <a:gd name="T110" fmla="*/ 80 w 148"/>
                    <a:gd name="T111" fmla="*/ 120 h 200"/>
                    <a:gd name="T112" fmla="*/ 67 w 148"/>
                    <a:gd name="T113" fmla="*/ 137 h 200"/>
                    <a:gd name="T114" fmla="*/ 18 w 148"/>
                    <a:gd name="T115" fmla="*/ 160 h 200"/>
                    <a:gd name="T116" fmla="*/ 8 w 148"/>
                    <a:gd name="T117" fmla="*/ 192 h 200"/>
                    <a:gd name="T118" fmla="*/ 140 w 148"/>
                    <a:gd name="T119" fmla="*/ 192 h 200"/>
                    <a:gd name="T120" fmla="*/ 140 w 148"/>
                    <a:gd name="T121" fmla="*/ 20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48" h="200">
                      <a:moveTo>
                        <a:pt x="140" y="200"/>
                      </a:moveTo>
                      <a:cubicBezTo>
                        <a:pt x="4" y="200"/>
                        <a:pt x="4" y="200"/>
                        <a:pt x="4" y="200"/>
                      </a:cubicBezTo>
                      <a:cubicBezTo>
                        <a:pt x="2" y="200"/>
                        <a:pt x="0" y="198"/>
                        <a:pt x="0" y="196"/>
                      </a:cubicBezTo>
                      <a:cubicBezTo>
                        <a:pt x="0" y="189"/>
                        <a:pt x="1" y="167"/>
                        <a:pt x="12" y="155"/>
                      </a:cubicBezTo>
                      <a:cubicBezTo>
                        <a:pt x="18" y="148"/>
                        <a:pt x="33" y="141"/>
                        <a:pt x="64" y="130"/>
                      </a:cubicBezTo>
                      <a:cubicBezTo>
                        <a:pt x="72" y="127"/>
                        <a:pt x="72" y="127"/>
                        <a:pt x="72" y="120"/>
                      </a:cubicBezTo>
                      <a:cubicBezTo>
                        <a:pt x="72" y="111"/>
                        <a:pt x="72" y="111"/>
                        <a:pt x="72" y="111"/>
                      </a:cubicBezTo>
                      <a:cubicBezTo>
                        <a:pt x="69" y="106"/>
                        <a:pt x="67" y="97"/>
                        <a:pt x="66" y="92"/>
                      </a:cubicBezTo>
                      <a:cubicBezTo>
                        <a:pt x="66" y="92"/>
                        <a:pt x="65" y="91"/>
                        <a:pt x="64" y="91"/>
                      </a:cubicBezTo>
                      <a:cubicBezTo>
                        <a:pt x="60" y="88"/>
                        <a:pt x="56" y="82"/>
                        <a:pt x="54" y="76"/>
                      </a:cubicBezTo>
                      <a:cubicBezTo>
                        <a:pt x="52" y="68"/>
                        <a:pt x="54" y="59"/>
                        <a:pt x="59" y="56"/>
                      </a:cubicBezTo>
                      <a:cubicBezTo>
                        <a:pt x="59" y="55"/>
                        <a:pt x="59" y="54"/>
                        <a:pt x="59" y="54"/>
                      </a:cubicBezTo>
                      <a:cubicBezTo>
                        <a:pt x="58" y="48"/>
                        <a:pt x="58" y="39"/>
                        <a:pt x="58" y="32"/>
                      </a:cubicBezTo>
                      <a:cubicBezTo>
                        <a:pt x="58" y="21"/>
                        <a:pt x="59" y="14"/>
                        <a:pt x="63" y="11"/>
                      </a:cubicBezTo>
                      <a:cubicBezTo>
                        <a:pt x="64" y="9"/>
                        <a:pt x="66" y="8"/>
                        <a:pt x="69" y="8"/>
                      </a:cubicBezTo>
                      <a:cubicBezTo>
                        <a:pt x="74" y="8"/>
                        <a:pt x="79" y="6"/>
                        <a:pt x="84" y="4"/>
                      </a:cubicBezTo>
                      <a:cubicBezTo>
                        <a:pt x="89" y="2"/>
                        <a:pt x="94" y="0"/>
                        <a:pt x="102" y="0"/>
                      </a:cubicBezTo>
                      <a:cubicBezTo>
                        <a:pt x="114" y="0"/>
                        <a:pt x="121" y="2"/>
                        <a:pt x="126" y="8"/>
                      </a:cubicBezTo>
                      <a:cubicBezTo>
                        <a:pt x="134" y="9"/>
                        <a:pt x="142" y="14"/>
                        <a:pt x="142" y="32"/>
                      </a:cubicBezTo>
                      <a:cubicBezTo>
                        <a:pt x="142" y="36"/>
                        <a:pt x="142" y="44"/>
                        <a:pt x="142" y="49"/>
                      </a:cubicBezTo>
                      <a:cubicBezTo>
                        <a:pt x="141" y="52"/>
                        <a:pt x="141" y="54"/>
                        <a:pt x="141" y="56"/>
                      </a:cubicBezTo>
                      <a:cubicBezTo>
                        <a:pt x="146" y="59"/>
                        <a:pt x="148" y="68"/>
                        <a:pt x="146" y="76"/>
                      </a:cubicBezTo>
                      <a:cubicBezTo>
                        <a:pt x="144" y="82"/>
                        <a:pt x="140" y="88"/>
                        <a:pt x="136" y="91"/>
                      </a:cubicBezTo>
                      <a:cubicBezTo>
                        <a:pt x="135" y="91"/>
                        <a:pt x="134" y="92"/>
                        <a:pt x="134" y="92"/>
                      </a:cubicBezTo>
                      <a:cubicBezTo>
                        <a:pt x="133" y="97"/>
                        <a:pt x="131" y="106"/>
                        <a:pt x="128" y="111"/>
                      </a:cubicBezTo>
                      <a:cubicBezTo>
                        <a:pt x="128" y="120"/>
                        <a:pt x="128" y="120"/>
                        <a:pt x="128" y="120"/>
                      </a:cubicBezTo>
                      <a:cubicBezTo>
                        <a:pt x="128" y="127"/>
                        <a:pt x="128" y="127"/>
                        <a:pt x="136" y="130"/>
                      </a:cubicBezTo>
                      <a:cubicBezTo>
                        <a:pt x="138" y="131"/>
                        <a:pt x="138" y="131"/>
                        <a:pt x="138" y="131"/>
                      </a:cubicBezTo>
                      <a:cubicBezTo>
                        <a:pt x="136" y="138"/>
                        <a:pt x="136" y="138"/>
                        <a:pt x="136" y="138"/>
                      </a:cubicBezTo>
                      <a:cubicBezTo>
                        <a:pt x="133" y="137"/>
                        <a:pt x="133" y="137"/>
                        <a:pt x="133" y="137"/>
                      </a:cubicBezTo>
                      <a:cubicBezTo>
                        <a:pt x="121" y="133"/>
                        <a:pt x="120" y="129"/>
                        <a:pt x="120" y="120"/>
                      </a:cubicBezTo>
                      <a:cubicBezTo>
                        <a:pt x="120" y="110"/>
                        <a:pt x="120" y="110"/>
                        <a:pt x="120" y="110"/>
                      </a:cubicBezTo>
                      <a:cubicBezTo>
                        <a:pt x="120" y="109"/>
                        <a:pt x="120" y="108"/>
                        <a:pt x="121" y="107"/>
                      </a:cubicBezTo>
                      <a:cubicBezTo>
                        <a:pt x="123" y="105"/>
                        <a:pt x="125" y="96"/>
                        <a:pt x="126" y="88"/>
                      </a:cubicBezTo>
                      <a:cubicBezTo>
                        <a:pt x="126" y="87"/>
                        <a:pt x="127" y="86"/>
                        <a:pt x="128" y="85"/>
                      </a:cubicBezTo>
                      <a:cubicBezTo>
                        <a:pt x="129" y="84"/>
                        <a:pt x="130" y="84"/>
                        <a:pt x="131" y="85"/>
                      </a:cubicBezTo>
                      <a:cubicBezTo>
                        <a:pt x="132" y="84"/>
                        <a:pt x="137" y="80"/>
                        <a:pt x="138" y="74"/>
                      </a:cubicBezTo>
                      <a:cubicBezTo>
                        <a:pt x="140" y="67"/>
                        <a:pt x="137" y="63"/>
                        <a:pt x="136" y="62"/>
                      </a:cubicBezTo>
                      <a:cubicBezTo>
                        <a:pt x="133" y="61"/>
                        <a:pt x="133" y="60"/>
                        <a:pt x="134" y="49"/>
                      </a:cubicBezTo>
                      <a:cubicBezTo>
                        <a:pt x="134" y="43"/>
                        <a:pt x="134" y="36"/>
                        <a:pt x="134" y="32"/>
                      </a:cubicBezTo>
                      <a:cubicBezTo>
                        <a:pt x="134" y="18"/>
                        <a:pt x="129" y="16"/>
                        <a:pt x="124" y="16"/>
                      </a:cubicBezTo>
                      <a:cubicBezTo>
                        <a:pt x="122" y="16"/>
                        <a:pt x="121" y="15"/>
                        <a:pt x="120" y="14"/>
                      </a:cubicBezTo>
                      <a:cubicBezTo>
                        <a:pt x="118" y="11"/>
                        <a:pt x="115" y="8"/>
                        <a:pt x="102" y="8"/>
                      </a:cubicBezTo>
                      <a:cubicBezTo>
                        <a:pt x="96" y="8"/>
                        <a:pt x="91" y="10"/>
                        <a:pt x="86" y="12"/>
                      </a:cubicBezTo>
                      <a:cubicBezTo>
                        <a:pt x="81" y="14"/>
                        <a:pt x="76" y="16"/>
                        <a:pt x="69" y="16"/>
                      </a:cubicBezTo>
                      <a:cubicBezTo>
                        <a:pt x="68" y="16"/>
                        <a:pt x="68" y="16"/>
                        <a:pt x="68" y="16"/>
                      </a:cubicBezTo>
                      <a:cubicBezTo>
                        <a:pt x="67" y="17"/>
                        <a:pt x="66" y="20"/>
                        <a:pt x="66" y="32"/>
                      </a:cubicBezTo>
                      <a:cubicBezTo>
                        <a:pt x="66" y="39"/>
                        <a:pt x="66" y="48"/>
                        <a:pt x="67" y="53"/>
                      </a:cubicBezTo>
                      <a:cubicBezTo>
                        <a:pt x="67" y="59"/>
                        <a:pt x="67" y="61"/>
                        <a:pt x="64" y="62"/>
                      </a:cubicBezTo>
                      <a:cubicBezTo>
                        <a:pt x="63" y="63"/>
                        <a:pt x="60" y="67"/>
                        <a:pt x="62" y="74"/>
                      </a:cubicBezTo>
                      <a:cubicBezTo>
                        <a:pt x="63" y="80"/>
                        <a:pt x="68" y="84"/>
                        <a:pt x="69" y="85"/>
                      </a:cubicBezTo>
                      <a:cubicBezTo>
                        <a:pt x="70" y="84"/>
                        <a:pt x="71" y="84"/>
                        <a:pt x="72" y="85"/>
                      </a:cubicBezTo>
                      <a:cubicBezTo>
                        <a:pt x="73" y="86"/>
                        <a:pt x="74" y="87"/>
                        <a:pt x="74" y="88"/>
                      </a:cubicBezTo>
                      <a:cubicBezTo>
                        <a:pt x="75" y="96"/>
                        <a:pt x="77" y="105"/>
                        <a:pt x="79" y="107"/>
                      </a:cubicBezTo>
                      <a:cubicBezTo>
                        <a:pt x="80" y="108"/>
                        <a:pt x="80" y="109"/>
                        <a:pt x="80" y="110"/>
                      </a:cubicBezTo>
                      <a:cubicBezTo>
                        <a:pt x="80" y="120"/>
                        <a:pt x="80" y="120"/>
                        <a:pt x="80" y="120"/>
                      </a:cubicBezTo>
                      <a:cubicBezTo>
                        <a:pt x="80" y="129"/>
                        <a:pt x="79" y="133"/>
                        <a:pt x="67" y="137"/>
                      </a:cubicBezTo>
                      <a:cubicBezTo>
                        <a:pt x="37" y="148"/>
                        <a:pt x="23" y="154"/>
                        <a:pt x="18" y="160"/>
                      </a:cubicBezTo>
                      <a:cubicBezTo>
                        <a:pt x="11" y="167"/>
                        <a:pt x="9" y="181"/>
                        <a:pt x="8" y="192"/>
                      </a:cubicBezTo>
                      <a:cubicBezTo>
                        <a:pt x="140" y="192"/>
                        <a:pt x="140" y="192"/>
                        <a:pt x="140" y="192"/>
                      </a:cubicBezTo>
                      <a:lnTo>
                        <a:pt x="140" y="2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71" name="Freeform 30"/>
                <p:cNvSpPr>
                  <a:spLocks noEditPoints="1"/>
                </p:cNvSpPr>
                <p:nvPr/>
              </p:nvSpPr>
              <p:spPr bwMode="auto">
                <a:xfrm>
                  <a:off x="8516938" y="3503613"/>
                  <a:ext cx="330200" cy="331788"/>
                </a:xfrm>
                <a:custGeom>
                  <a:avLst/>
                  <a:gdLst>
                    <a:gd name="T0" fmla="*/ 44 w 88"/>
                    <a:gd name="T1" fmla="*/ 88 h 88"/>
                    <a:gd name="T2" fmla="*/ 0 w 88"/>
                    <a:gd name="T3" fmla="*/ 44 h 88"/>
                    <a:gd name="T4" fmla="*/ 44 w 88"/>
                    <a:gd name="T5" fmla="*/ 0 h 88"/>
                    <a:gd name="T6" fmla="*/ 88 w 88"/>
                    <a:gd name="T7" fmla="*/ 44 h 88"/>
                    <a:gd name="T8" fmla="*/ 44 w 88"/>
                    <a:gd name="T9" fmla="*/ 88 h 88"/>
                    <a:gd name="T10" fmla="*/ 44 w 88"/>
                    <a:gd name="T11" fmla="*/ 8 h 88"/>
                    <a:gd name="T12" fmla="*/ 8 w 88"/>
                    <a:gd name="T13" fmla="*/ 44 h 88"/>
                    <a:gd name="T14" fmla="*/ 44 w 88"/>
                    <a:gd name="T15" fmla="*/ 80 h 88"/>
                    <a:gd name="T16" fmla="*/ 80 w 88"/>
                    <a:gd name="T17" fmla="*/ 44 h 88"/>
                    <a:gd name="T18" fmla="*/ 44 w 88"/>
                    <a:gd name="T19" fmla="*/ 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88">
                      <a:moveTo>
                        <a:pt x="44" y="88"/>
                      </a:moveTo>
                      <a:cubicBezTo>
                        <a:pt x="20" y="88"/>
                        <a:pt x="0" y="68"/>
                        <a:pt x="0" y="44"/>
                      </a:cubicBezTo>
                      <a:cubicBezTo>
                        <a:pt x="0" y="20"/>
                        <a:pt x="20" y="0"/>
                        <a:pt x="44" y="0"/>
                      </a:cubicBezTo>
                      <a:cubicBezTo>
                        <a:pt x="68" y="0"/>
                        <a:pt x="88" y="20"/>
                        <a:pt x="88" y="44"/>
                      </a:cubicBezTo>
                      <a:cubicBezTo>
                        <a:pt x="88" y="68"/>
                        <a:pt x="68" y="88"/>
                        <a:pt x="44" y="88"/>
                      </a:cubicBezTo>
                      <a:close/>
                      <a:moveTo>
                        <a:pt x="44" y="8"/>
                      </a:moveTo>
                      <a:cubicBezTo>
                        <a:pt x="24" y="8"/>
                        <a:pt x="8" y="24"/>
                        <a:pt x="8" y="44"/>
                      </a:cubicBezTo>
                      <a:cubicBezTo>
                        <a:pt x="8" y="64"/>
                        <a:pt x="24" y="80"/>
                        <a:pt x="44" y="80"/>
                      </a:cubicBezTo>
                      <a:cubicBezTo>
                        <a:pt x="64" y="80"/>
                        <a:pt x="80" y="64"/>
                        <a:pt x="80" y="44"/>
                      </a:cubicBezTo>
                      <a:cubicBezTo>
                        <a:pt x="80" y="24"/>
                        <a:pt x="64" y="8"/>
                        <a:pt x="4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72" name="Freeform 31"/>
                <p:cNvSpPr>
                  <a:spLocks/>
                </p:cNvSpPr>
                <p:nvPr/>
              </p:nvSpPr>
              <p:spPr bwMode="auto">
                <a:xfrm>
                  <a:off x="8666163" y="3579813"/>
                  <a:ext cx="30163" cy="119063"/>
                </a:xfrm>
                <a:custGeom>
                  <a:avLst/>
                  <a:gdLst>
                    <a:gd name="T0" fmla="*/ 4 w 8"/>
                    <a:gd name="T1" fmla="*/ 32 h 32"/>
                    <a:gd name="T2" fmla="*/ 4 w 8"/>
                    <a:gd name="T3" fmla="*/ 32 h 32"/>
                    <a:gd name="T4" fmla="*/ 0 w 8"/>
                    <a:gd name="T5" fmla="*/ 28 h 32"/>
                    <a:gd name="T6" fmla="*/ 0 w 8"/>
                    <a:gd name="T7" fmla="*/ 4 h 32"/>
                    <a:gd name="T8" fmla="*/ 4 w 8"/>
                    <a:gd name="T9" fmla="*/ 0 h 32"/>
                    <a:gd name="T10" fmla="*/ 4 w 8"/>
                    <a:gd name="T11" fmla="*/ 0 h 32"/>
                    <a:gd name="T12" fmla="*/ 8 w 8"/>
                    <a:gd name="T13" fmla="*/ 4 h 32"/>
                    <a:gd name="T14" fmla="*/ 8 w 8"/>
                    <a:gd name="T15" fmla="*/ 28 h 32"/>
                    <a:gd name="T16" fmla="*/ 4 w 8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32">
                      <a:moveTo>
                        <a:pt x="4" y="32"/>
                      </a:move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2"/>
                        <a:pt x="0" y="30"/>
                        <a:pt x="0" y="28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30"/>
                        <a:pt x="6" y="32"/>
                        <a:pt x="4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73" name="Oval 32"/>
                <p:cNvSpPr>
                  <a:spLocks noChangeArrowheads="1"/>
                </p:cNvSpPr>
                <p:nvPr/>
              </p:nvSpPr>
              <p:spPr bwMode="auto">
                <a:xfrm>
                  <a:off x="8666163" y="3729038"/>
                  <a:ext cx="30163" cy="301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</p:grpSp>
      </p:grpSp>
      <p:sp>
        <p:nvSpPr>
          <p:cNvPr id="46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6">
              <a:lumMod val="75000"/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זיהוי אתגרים- ספקטרום רחב</a:t>
            </a:r>
          </a:p>
        </p:txBody>
      </p:sp>
    </p:spTree>
    <p:extLst>
      <p:ext uri="{BB962C8B-B14F-4D97-AF65-F5344CB8AC3E}">
        <p14:creationId xmlns:p14="http://schemas.microsoft.com/office/powerpoint/2010/main" val="41318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sphalt, aspiration,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"/>
            <a:ext cx="1028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0" y="3023269"/>
            <a:ext cx="9143980" cy="811464"/>
          </a:xfrm>
          <a:prstGeom prst="rect">
            <a:avLst/>
          </a:prstGeom>
          <a:solidFill>
            <a:schemeClr val="accent5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החזון</a:t>
            </a:r>
          </a:p>
        </p:txBody>
      </p:sp>
    </p:spTree>
    <p:extLst>
      <p:ext uri="{BB962C8B-B14F-4D97-AF65-F5344CB8AC3E}">
        <p14:creationId xmlns:p14="http://schemas.microsoft.com/office/powerpoint/2010/main" val="227862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sphalt, aspiration,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"/>
            <a:ext cx="1028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21" y="206631"/>
            <a:ext cx="9143980" cy="811464"/>
          </a:xfrm>
          <a:prstGeom prst="rect">
            <a:avLst/>
          </a:prstGeom>
          <a:solidFill>
            <a:schemeClr val="accent5">
              <a:alpha val="79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>
                <a:latin typeface="Alef" panose="00000500000000000000" pitchFamily="2" charset="-79"/>
                <a:cs typeface="Alef" panose="00000500000000000000" pitchFamily="2" charset="-79"/>
              </a:rPr>
              <a:t>החזון</a:t>
            </a:r>
          </a:p>
        </p:txBody>
      </p:sp>
      <p:sp>
        <p:nvSpPr>
          <p:cNvPr id="5" name="מלבן 4"/>
          <p:cNvSpPr/>
          <p:nvPr/>
        </p:nvSpPr>
        <p:spPr>
          <a:xfrm>
            <a:off x="527066" y="2397949"/>
            <a:ext cx="8089889" cy="2062103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</p:spPr>
        <p:txBody>
          <a:bodyPr wrap="square" anchor="ctr">
            <a:spAutoFit/>
          </a:bodyPr>
          <a:lstStyle/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 rtl="1"/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תמונה של העתיד המיטבי והאידאלי אליו האגודה/המדור </a:t>
            </a:r>
            <a:r>
              <a:rPr lang="he-IL" sz="3200" dirty="0" err="1">
                <a:latin typeface="Alef" panose="00000500000000000000" pitchFamily="2" charset="-79"/>
                <a:cs typeface="Alef" panose="00000500000000000000" pitchFamily="2" charset="-79"/>
              </a:rPr>
              <a:t>שואפ</a:t>
            </a:r>
            <a:r>
              <a:rPr lang="he-IL" sz="3200" dirty="0">
                <a:latin typeface="Alef" panose="00000500000000000000" pitchFamily="2" charset="-79"/>
                <a:cs typeface="Alef" panose="00000500000000000000" pitchFamily="2" charset="-79"/>
              </a:rPr>
              <a:t>/ת להגיע</a:t>
            </a:r>
          </a:p>
          <a:p>
            <a:pPr algn="ctr" rtl="1"/>
            <a:endParaRPr lang="he-IL" sz="32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13663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52064</TotalTime>
  <Words>1139</Words>
  <Application>Microsoft Office PowerPoint</Application>
  <PresentationFormat>‫הצגה על המסך (4:3)</PresentationFormat>
  <Paragraphs>184</Paragraphs>
  <Slides>31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9" baseType="lpstr">
      <vt:lpstr>Alef</vt:lpstr>
      <vt:lpstr>Arial</vt:lpstr>
      <vt:lpstr>Calibri</vt:lpstr>
      <vt:lpstr>Calibri Light</vt:lpstr>
      <vt:lpstr>Spoiler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Talbrum</dc:creator>
  <cp:lastModifiedBy>Gov Nuis</cp:lastModifiedBy>
  <cp:revision>142</cp:revision>
  <dcterms:created xsi:type="dcterms:W3CDTF">2016-08-17T08:12:01Z</dcterms:created>
  <dcterms:modified xsi:type="dcterms:W3CDTF">2017-08-10T07:52:36Z</dcterms:modified>
</cp:coreProperties>
</file>