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7" r:id="rId2"/>
    <p:sldId id="256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06" autoAdjust="0"/>
    <p:restoredTop sz="94660"/>
  </p:normalViewPr>
  <p:slideViewPr>
    <p:cSldViewPr snapToGrid="0">
      <p:cViewPr varScale="1">
        <p:scale>
          <a:sx n="74" d="100"/>
          <a:sy n="74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13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88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216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8253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412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77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780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5639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805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04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84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754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38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227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2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484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842" y="2292802"/>
            <a:ext cx="9448800" cy="1825096"/>
          </a:xfrm>
        </p:spPr>
        <p:txBody>
          <a:bodyPr>
            <a:noAutofit/>
          </a:bodyPr>
          <a:lstStyle/>
          <a:p>
            <a:pPr algn="ctr"/>
            <a:r>
              <a:rPr lang="he-IL" sz="4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----סדנה להנעת שינוי תקנוני-</a:t>
            </a:r>
            <a:r>
              <a:rPr lang="he-IL" sz="4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---</a:t>
            </a:r>
            <a:br>
              <a:rPr lang="he-IL" sz="4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4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he-IL" sz="4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"כל המשנה סעיף תקנוני אחד כאילו שינה את העולם"</a:t>
            </a:r>
            <a:endParaRPr lang="en-US" sz="4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0552" y="372414"/>
            <a:ext cx="2371768" cy="838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11392" y="4546242"/>
            <a:ext cx="37735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סמינר חורף 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81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0552" y="372414"/>
            <a:ext cx="2371768" cy="838200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חלק א'- למה תקנון?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לכל מוסד תקנון או כמה תקנונים המכילים תנאים כללים וזכויות. 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endParaRPr lang="he-I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כל מוסד מסגל לעצמו תקנון על פי צרכיו בהתאם להוראות החוק (חוק זכויות הסטודנט, דו"ח מלץ)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endParaRPr lang="he-I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כסטודנטים אנו מתחייבים לעמוד בתקנון בדיוק כפי שאנו מצפים שינהגו כלפינו, אך מה קורה כאשר התקנון מיושן? לא מדיוק? או במקרה הגרוע ביותר </a:t>
            </a:r>
            <a:r>
              <a:rPr lang="he-IL" sz="28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לא קיים</a:t>
            </a:r>
            <a:r>
              <a:rPr lang="he-IL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-1058239" y="5818575"/>
            <a:ext cx="10538791" cy="8002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כל זאת ועוד ננסה להבין בסדנה...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4059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530" y="1643270"/>
            <a:ext cx="11666790" cy="4863547"/>
          </a:xfrm>
        </p:spPr>
        <p:txBody>
          <a:bodyPr>
            <a:normAutofit/>
          </a:bodyPr>
          <a:lstStyle/>
          <a:p>
            <a:pPr algn="ctr"/>
            <a:r>
              <a:rPr lang="he-IL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המוסד פועל על פי תקדימים או השוואת נתונים ולא בהכרח נותן דעתו לפרט (הסטודנטים עצמם!) כאן מגיע התפקיד שלנו</a:t>
            </a:r>
            <a:r>
              <a:rPr lang="he-IL" sz="4800" dirty="0"/>
              <a:t/>
            </a:r>
            <a:br>
              <a:rPr lang="he-IL" sz="4800" dirty="0"/>
            </a:br>
            <a:r>
              <a:rPr lang="he-IL" sz="4800" dirty="0"/>
              <a:t/>
            </a:r>
            <a:br>
              <a:rPr lang="he-IL" sz="4800" dirty="0"/>
            </a:br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e-IL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רמ"די/ רמ"חי/ רכזי א-ק-ד-מ-י-ה!</a:t>
            </a:r>
            <a:br>
              <a:rPr lang="he-IL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4800" dirty="0"/>
              <a:t/>
            </a:r>
            <a:br>
              <a:rPr lang="he-IL" sz="4800" dirty="0"/>
            </a:br>
            <a:r>
              <a:rPr lang="he-IL" sz="4800" dirty="0"/>
              <a:t/>
            </a:r>
            <a:br>
              <a:rPr lang="he-IL" sz="4800" dirty="0"/>
            </a:br>
            <a:endParaRPr lang="en-US" sz="4800" dirty="0"/>
          </a:p>
        </p:txBody>
      </p:sp>
      <p:pic>
        <p:nvPicPr>
          <p:cNvPr id="5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0552" y="372414"/>
            <a:ext cx="2371768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09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0552" y="372414"/>
            <a:ext cx="2371768" cy="838200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85800" y="808383"/>
            <a:ext cx="10777330" cy="1249017"/>
          </a:xfrm>
        </p:spPr>
        <p:txBody>
          <a:bodyPr/>
          <a:lstStyle/>
          <a:p>
            <a:pPr algn="ctr"/>
            <a:r>
              <a:rPr lang="he-IL" dirty="0"/>
              <a:t>שלב ראשון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685800" y="1789043"/>
            <a:ext cx="10820400" cy="1577009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he-IL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מה השינוי שרוצים להשיג ומה יש לדעת לפני שמתחילים?</a:t>
            </a:r>
          </a:p>
        </p:txBody>
      </p:sp>
      <p:cxnSp>
        <p:nvCxnSpPr>
          <p:cNvPr id="6" name="מחבר חץ ישר 5"/>
          <p:cNvCxnSpPr/>
          <p:nvPr/>
        </p:nvCxnSpPr>
        <p:spPr>
          <a:xfrm>
            <a:off x="6758608" y="3030081"/>
            <a:ext cx="1166192" cy="98066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/>
          <p:cNvCxnSpPr/>
          <p:nvPr/>
        </p:nvCxnSpPr>
        <p:spPr>
          <a:xfrm>
            <a:off x="9044609" y="3030080"/>
            <a:ext cx="1166192" cy="98066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>
            <a:cxnSpLocks/>
          </p:cNvCxnSpPr>
          <p:nvPr/>
        </p:nvCxnSpPr>
        <p:spPr>
          <a:xfrm flipH="1">
            <a:off x="4452730" y="3064566"/>
            <a:ext cx="1025008" cy="9461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חץ ישר 11"/>
          <p:cNvCxnSpPr>
            <a:cxnSpLocks/>
          </p:cNvCxnSpPr>
          <p:nvPr/>
        </p:nvCxnSpPr>
        <p:spPr>
          <a:xfrm flipH="1">
            <a:off x="1785731" y="3064566"/>
            <a:ext cx="968737" cy="84543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859656" y="4525618"/>
            <a:ext cx="2130288" cy="1631216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endParaRPr lang="he-IL" sz="2000" dirty="0"/>
          </a:p>
          <a:p>
            <a:pPr algn="ctr"/>
            <a:r>
              <a:rPr lang="he-I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מה החשיבות של השינוי– הסיבה או הרציונל 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he-IL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9528312" y="4525617"/>
            <a:ext cx="2324008" cy="1631216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מה התקנון הקיים? (מתי נכתב ועל מי הוא משפיע)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he-I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האם יש סעיף שקיים ולא נאכף?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87586" y="4525619"/>
            <a:ext cx="2130288" cy="1631216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השינוי </a:t>
            </a:r>
            <a:r>
              <a:rPr lang="he-I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צריך להופיע בתוכנית השנתית/ מטרות/ לו"ז </a:t>
            </a:r>
            <a:endParaRPr lang="he-IL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0587" y="4525617"/>
            <a:ext cx="2130288" cy="1631216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endParaRPr lang="he-IL" sz="2000" dirty="0" smtClean="0"/>
          </a:p>
          <a:p>
            <a:pPr algn="ctr"/>
            <a:r>
              <a:rPr lang="he-I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האם הצורך עולה מדרישה בשטח</a:t>
            </a:r>
            <a:r>
              <a:rPr lang="he-IL" sz="2000" dirty="0" smtClean="0"/>
              <a:t>?</a:t>
            </a:r>
          </a:p>
          <a:p>
            <a:pPr algn="ctr"/>
            <a:endParaRPr lang="he-IL" sz="2000" dirty="0"/>
          </a:p>
          <a:p>
            <a:pPr algn="ctr"/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407511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1634" y="776082"/>
            <a:ext cx="11030685" cy="622852"/>
          </a:xfrm>
        </p:spPr>
        <p:txBody>
          <a:bodyPr>
            <a:normAutofit fontScale="90000"/>
          </a:bodyPr>
          <a:lstStyle/>
          <a:p>
            <a:pPr algn="ctr"/>
            <a:r>
              <a:rPr lang="he-IL" sz="4000" dirty="0"/>
              <a:t>שלב שני</a:t>
            </a:r>
            <a:endParaRPr lang="en-US" sz="4000" dirty="0"/>
          </a:p>
        </p:txBody>
      </p:sp>
      <p:pic>
        <p:nvPicPr>
          <p:cNvPr id="5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0552" y="372414"/>
            <a:ext cx="2371768" cy="838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1633" y="1343524"/>
            <a:ext cx="10628244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הבנת היחסים עם בעל ההשפעה בשינוי התקנוני המיועד</a:t>
            </a:r>
          </a:p>
          <a:p>
            <a:pPr algn="ctr"/>
            <a:r>
              <a:rPr lang="he-IL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(דיקאן סטודנטים, סגן רקטור, רקטור </a:t>
            </a:r>
            <a:r>
              <a:rPr lang="he-IL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וכו</a:t>
            </a:r>
            <a:r>
              <a:rPr lang="he-IL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'....)</a:t>
            </a:r>
            <a:endParaRPr lang="he-IL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חץ: למטה 5"/>
          <p:cNvSpPr/>
          <p:nvPr/>
        </p:nvSpPr>
        <p:spPr>
          <a:xfrm rot="19581060">
            <a:off x="8725177" y="2499560"/>
            <a:ext cx="1510748" cy="18420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יחסים טובים</a:t>
            </a:r>
          </a:p>
        </p:txBody>
      </p:sp>
      <p:sp>
        <p:nvSpPr>
          <p:cNvPr id="10" name="חץ: למטה 9"/>
          <p:cNvSpPr/>
          <p:nvPr/>
        </p:nvSpPr>
        <p:spPr>
          <a:xfrm rot="1760340">
            <a:off x="2174515" y="2487610"/>
            <a:ext cx="1510748" cy="18420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 smtClean="0"/>
              <a:t>אפילו פחות או לא בכלל</a:t>
            </a:r>
            <a:endParaRPr lang="he-IL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266029" y="4322007"/>
            <a:ext cx="3609785" cy="1938992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מכינים חומר רלוונטי/ מצגת או השוואת נתונים שלכם וקובעים </a:t>
            </a:r>
            <a:r>
              <a:rPr lang="he-IL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פגישה</a:t>
            </a:r>
          </a:p>
          <a:p>
            <a:pPr algn="ctr"/>
            <a:endParaRPr lang="he-I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0226" y="4329590"/>
            <a:ext cx="3836505" cy="1938992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מפרסמים דרישות בדף הפייסבוק/ ברחבי הקמפוס– יוצרים </a:t>
            </a:r>
            <a:r>
              <a:rPr lang="he-IL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באזזזזז</a:t>
            </a:r>
            <a:r>
              <a:rPr lang="he-IL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!!</a:t>
            </a:r>
          </a:p>
          <a:p>
            <a:pPr algn="ctr"/>
            <a:endParaRPr lang="he-IL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785849">
            <a:off x="5362960" y="2500101"/>
            <a:ext cx="1542422" cy="181676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476487" y="4609705"/>
            <a:ext cx="3609785" cy="1938992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בכל זאת </a:t>
            </a:r>
            <a:r>
              <a:rPr lang="he-IL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מכינים </a:t>
            </a:r>
            <a:r>
              <a:rPr lang="he-IL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חומר רלוונטי/ מצגת או השוואת נתונים שלכם וקובעים </a:t>
            </a:r>
            <a:r>
              <a:rPr lang="he-IL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פגישה</a:t>
            </a:r>
          </a:p>
          <a:p>
            <a:pPr algn="ctr"/>
            <a:endParaRPr lang="he-I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3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0552" y="372414"/>
            <a:ext cx="2371768" cy="838200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168805" y="723901"/>
            <a:ext cx="10247243" cy="1293028"/>
          </a:xfrm>
        </p:spPr>
        <p:txBody>
          <a:bodyPr/>
          <a:lstStyle/>
          <a:p>
            <a:pPr algn="ctr"/>
            <a:r>
              <a:rPr lang="he-IL" dirty="0"/>
              <a:t>שלב שלישי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595647" y="1885467"/>
            <a:ext cx="11162763" cy="46441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e-IL" sz="3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איך מתקדמים לקראת סגירה של שינוי </a:t>
            </a:r>
            <a:r>
              <a:rPr lang="he-IL" sz="32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סעיף?</a:t>
            </a:r>
          </a:p>
          <a:p>
            <a:pPr marL="0" indent="0" algn="r">
              <a:buNone/>
            </a:pPr>
            <a:r>
              <a:rPr lang="he-IL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משא </a:t>
            </a:r>
            <a:r>
              <a:rPr lang="he-IL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ומתן- חשוב לקבוע לו"ז, לא לתת לזמן </a:t>
            </a:r>
            <a:r>
              <a:rPr lang="he-IL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לחלוף</a:t>
            </a:r>
            <a:endParaRPr lang="he-IL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r>
              <a:rPr lang="he-IL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he-IL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e-IL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לערב גורמים </a:t>
            </a:r>
            <a:r>
              <a:rPr lang="he-IL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נוספים - למשל </a:t>
            </a:r>
            <a:r>
              <a:rPr lang="he-IL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גיוס סטודנטים, שיחה עם ראשי </a:t>
            </a:r>
            <a:r>
              <a:rPr lang="he-IL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חוגים או מחלקות</a:t>
            </a:r>
          </a:p>
          <a:p>
            <a:pPr marL="0" indent="0" algn="r">
              <a:buNone/>
            </a:pPr>
            <a:r>
              <a:rPr lang="he-IL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החרפה של צעדים בצורה בנויה ושקולה- לא לצאת למלחמה בעבור כל סעיף: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he-IL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he-IL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</a:t>
            </a: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“Choose </a:t>
            </a:r>
            <a:r>
              <a:rPr 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 Battles</a:t>
            </a: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</a:t>
            </a:r>
            <a:endParaRPr lang="he-IL" sz="3200" b="1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endParaRPr lang="he-IL" sz="32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r>
              <a:rPr lang="he-IL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*בחרו את המלחמות שלכם</a:t>
            </a:r>
          </a:p>
          <a:p>
            <a:pPr marL="0" indent="0" algn="ctr">
              <a:buNone/>
            </a:pPr>
            <a:endParaRPr lang="he-IL" sz="32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endParaRPr lang="he-IL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56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0552" y="372414"/>
            <a:ext cx="2371768" cy="838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57600" y="1210614"/>
            <a:ext cx="774020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4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קבלו אותה!!</a:t>
            </a:r>
          </a:p>
          <a:p>
            <a:pPr algn="ctr"/>
            <a:endParaRPr lang="he-IL" sz="4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he-IL" sz="4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אורית שהם– רמ"חית אקדמיה באוניברסיטה העברית בירושלים</a:t>
            </a:r>
            <a:endParaRPr lang="en-US" sz="4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112" y="1764407"/>
            <a:ext cx="2901488" cy="276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73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431" y="103031"/>
            <a:ext cx="10856889" cy="1481070"/>
          </a:xfrm>
        </p:spPr>
        <p:txBody>
          <a:bodyPr/>
          <a:lstStyle/>
          <a:p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אפשרויות לתיקונים 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ב</a:t>
            </a: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תקנוני בחינות: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972" y="1455314"/>
            <a:ext cx="11552349" cy="5203064"/>
          </a:xfrm>
        </p:spPr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נוכחות מרצה בבחינה: התייחסות לנוכחות בכל המועדים, כמות סבבים הדרושה</a:t>
            </a:r>
          </a:p>
          <a:p>
            <a:pPr marL="0" indent="0" algn="r">
              <a:buNone/>
            </a:pPr>
            <a:endParaRPr lang="he-IL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נוהל יציאה לשירותים במהלך בחינה</a:t>
            </a:r>
          </a:p>
          <a:p>
            <a:pPr marL="0" indent="0" algn="r">
              <a:buNone/>
            </a:pPr>
            <a:endParaRPr lang="he-IL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זכאות למועד ג' או מועד מיוחד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he-IL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endParaRPr lang="he-I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תקופת החזרת ציונים/ ערעורים</a:t>
            </a:r>
          </a:p>
          <a:p>
            <a:pPr marL="0" indent="0" algn="r">
              <a:buNone/>
            </a:pPr>
            <a:endParaRPr lang="he-IL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ציון קובע (הגבוה מבין המועדים, הציון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האחרון</a:t>
            </a:r>
            <a:r>
              <a:rPr lang="he-IL" sz="24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פקטור)</a:t>
            </a:r>
            <a:endParaRPr lang="he-IL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endParaRPr lang="he-IL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הרשמה מוקדמת למועד ב'</a:t>
            </a:r>
          </a:p>
          <a:p>
            <a:pPr marL="0" indent="0" algn="r">
              <a:buNone/>
            </a:pPr>
            <a:endParaRPr lang="he-IL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buNone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הארכות זמן והקלות בבחינה </a:t>
            </a:r>
          </a:p>
        </p:txBody>
      </p:sp>
    </p:spTree>
    <p:extLst>
      <p:ext uri="{BB962C8B-B14F-4D97-AF65-F5344CB8AC3E}">
        <p14:creationId xmlns:p14="http://schemas.microsoft.com/office/powerpoint/2010/main" val="339362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1121</TotalTime>
  <Words>359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Tahoma</vt:lpstr>
      <vt:lpstr>Times New Roman</vt:lpstr>
      <vt:lpstr>Vapor Trail</vt:lpstr>
      <vt:lpstr>----סדנה להנעת שינוי תקנוני----  "כל המשנה סעיף תקנוני אחד כאילו שינה את העולם"</vt:lpstr>
      <vt:lpstr>חלק א'- למה תקנון?</vt:lpstr>
      <vt:lpstr>המוסד פועל על פי תקדימים או השוואת נתונים ולא בהכרח נותן דעתו לפרט (הסטודנטים עצמם!) כאן מגיע התפקיד שלנו   רמ"די/ רמ"חי/ רכזי א-ק-ד-מ-י-ה!   </vt:lpstr>
      <vt:lpstr>שלב ראשון</vt:lpstr>
      <vt:lpstr>שלב שני</vt:lpstr>
      <vt:lpstr>שלב שלישי</vt:lpstr>
      <vt:lpstr>PowerPoint Presentation</vt:lpstr>
      <vt:lpstr>אפשרויות לתיקונים בתקנוני בחינות: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סדנת שינוי תקנוני במוסדות להשכלה גבוהה</dc:title>
  <dc:creator>Keren</dc:creator>
  <cp:lastModifiedBy>Keren</cp:lastModifiedBy>
  <cp:revision>32</cp:revision>
  <dcterms:created xsi:type="dcterms:W3CDTF">2017-01-15T16:35:01Z</dcterms:created>
  <dcterms:modified xsi:type="dcterms:W3CDTF">2017-01-18T18:20:51Z</dcterms:modified>
</cp:coreProperties>
</file>