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4.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5.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4"/>
    <p:sldMasterId id="2147483807" r:id="rId5"/>
    <p:sldMasterId id="2147483988" r:id="rId6"/>
    <p:sldMasterId id="2147484063" r:id="rId7"/>
    <p:sldMasterId id="2147484089" r:id="rId8"/>
    <p:sldMasterId id="2147484114" r:id="rId9"/>
    <p:sldMasterId id="2147484143" r:id="rId10"/>
    <p:sldMasterId id="2147484157" r:id="rId11"/>
    <p:sldMasterId id="2147484170" r:id="rId12"/>
    <p:sldMasterId id="2147484199" r:id="rId13"/>
  </p:sldMasterIdLst>
  <p:notesMasterIdLst>
    <p:notesMasterId r:id="rId34"/>
  </p:notesMasterIdLst>
  <p:handoutMasterIdLst>
    <p:handoutMasterId r:id="rId35"/>
  </p:handoutMasterIdLst>
  <p:sldIdLst>
    <p:sldId id="598" r:id="rId14"/>
    <p:sldId id="627" r:id="rId15"/>
    <p:sldId id="629" r:id="rId16"/>
    <p:sldId id="630" r:id="rId17"/>
    <p:sldId id="644" r:id="rId18"/>
    <p:sldId id="633" r:id="rId19"/>
    <p:sldId id="634" r:id="rId20"/>
    <p:sldId id="635" r:id="rId21"/>
    <p:sldId id="636" r:id="rId22"/>
    <p:sldId id="638" r:id="rId23"/>
    <p:sldId id="639" r:id="rId24"/>
    <p:sldId id="640" r:id="rId25"/>
    <p:sldId id="641" r:id="rId26"/>
    <p:sldId id="642" r:id="rId27"/>
    <p:sldId id="643" r:id="rId28"/>
    <p:sldId id="613" r:id="rId29"/>
    <p:sldId id="612" r:id="rId30"/>
    <p:sldId id="588" r:id="rId31"/>
    <p:sldId id="632" r:id="rId32"/>
    <p:sldId id="631" r:id="rId33"/>
  </p:sldIdLst>
  <p:sldSz cx="12204700" cy="6840538"/>
  <p:notesSz cx="9928225" cy="6797675"/>
  <p:defaultTextStyle>
    <a:defPPr>
      <a:defRPr lang="en-GB"/>
    </a:defPPr>
    <a:lvl1pPr algn="ctr" rtl="0" fontAlgn="base">
      <a:spcBef>
        <a:spcPct val="0"/>
      </a:spcBef>
      <a:spcAft>
        <a:spcPct val="0"/>
      </a:spcAft>
      <a:defRPr sz="1900" b="1" kern="1200">
        <a:solidFill>
          <a:schemeClr val="bg1"/>
        </a:solidFill>
        <a:latin typeface="Trebuchet MS" pitchFamily="34" charset="0"/>
        <a:ea typeface="+mn-ea"/>
        <a:cs typeface="+mn-cs"/>
      </a:defRPr>
    </a:lvl1pPr>
    <a:lvl2pPr marL="609448" algn="ctr" rtl="0" fontAlgn="base">
      <a:spcBef>
        <a:spcPct val="0"/>
      </a:spcBef>
      <a:spcAft>
        <a:spcPct val="0"/>
      </a:spcAft>
      <a:defRPr sz="1900" b="1" kern="1200">
        <a:solidFill>
          <a:schemeClr val="bg1"/>
        </a:solidFill>
        <a:latin typeface="Trebuchet MS" pitchFamily="34" charset="0"/>
        <a:ea typeface="+mn-ea"/>
        <a:cs typeface="+mn-cs"/>
      </a:defRPr>
    </a:lvl2pPr>
    <a:lvl3pPr marL="1218895" algn="ctr" rtl="0" fontAlgn="base">
      <a:spcBef>
        <a:spcPct val="0"/>
      </a:spcBef>
      <a:spcAft>
        <a:spcPct val="0"/>
      </a:spcAft>
      <a:defRPr sz="1900" b="1" kern="1200">
        <a:solidFill>
          <a:schemeClr val="bg1"/>
        </a:solidFill>
        <a:latin typeface="Trebuchet MS" pitchFamily="34" charset="0"/>
        <a:ea typeface="+mn-ea"/>
        <a:cs typeface="+mn-cs"/>
      </a:defRPr>
    </a:lvl3pPr>
    <a:lvl4pPr marL="1828343" algn="ctr" rtl="0" fontAlgn="base">
      <a:spcBef>
        <a:spcPct val="0"/>
      </a:spcBef>
      <a:spcAft>
        <a:spcPct val="0"/>
      </a:spcAft>
      <a:defRPr sz="1900" b="1" kern="1200">
        <a:solidFill>
          <a:schemeClr val="bg1"/>
        </a:solidFill>
        <a:latin typeface="Trebuchet MS" pitchFamily="34" charset="0"/>
        <a:ea typeface="+mn-ea"/>
        <a:cs typeface="+mn-cs"/>
      </a:defRPr>
    </a:lvl4pPr>
    <a:lvl5pPr marL="2437790" algn="ctr" rtl="0" fontAlgn="base">
      <a:spcBef>
        <a:spcPct val="0"/>
      </a:spcBef>
      <a:spcAft>
        <a:spcPct val="0"/>
      </a:spcAft>
      <a:defRPr sz="1900" b="1" kern="1200">
        <a:solidFill>
          <a:schemeClr val="bg1"/>
        </a:solidFill>
        <a:latin typeface="Trebuchet MS" pitchFamily="34" charset="0"/>
        <a:ea typeface="+mn-ea"/>
        <a:cs typeface="+mn-cs"/>
      </a:defRPr>
    </a:lvl5pPr>
    <a:lvl6pPr marL="3047238" algn="l" defTabSz="1218895" rtl="0" eaLnBrk="1" latinLnBrk="0" hangingPunct="1">
      <a:defRPr sz="1900" b="1" kern="1200">
        <a:solidFill>
          <a:schemeClr val="bg1"/>
        </a:solidFill>
        <a:latin typeface="Trebuchet MS" pitchFamily="34" charset="0"/>
        <a:ea typeface="+mn-ea"/>
        <a:cs typeface="+mn-cs"/>
      </a:defRPr>
    </a:lvl6pPr>
    <a:lvl7pPr marL="3656686" algn="l" defTabSz="1218895" rtl="0" eaLnBrk="1" latinLnBrk="0" hangingPunct="1">
      <a:defRPr sz="1900" b="1" kern="1200">
        <a:solidFill>
          <a:schemeClr val="bg1"/>
        </a:solidFill>
        <a:latin typeface="Trebuchet MS" pitchFamily="34" charset="0"/>
        <a:ea typeface="+mn-ea"/>
        <a:cs typeface="+mn-cs"/>
      </a:defRPr>
    </a:lvl7pPr>
    <a:lvl8pPr marL="4266133" algn="l" defTabSz="1218895" rtl="0" eaLnBrk="1" latinLnBrk="0" hangingPunct="1">
      <a:defRPr sz="1900" b="1" kern="1200">
        <a:solidFill>
          <a:schemeClr val="bg1"/>
        </a:solidFill>
        <a:latin typeface="Trebuchet MS" pitchFamily="34" charset="0"/>
        <a:ea typeface="+mn-ea"/>
        <a:cs typeface="+mn-cs"/>
      </a:defRPr>
    </a:lvl8pPr>
    <a:lvl9pPr marL="4875581" algn="l" defTabSz="1218895" rtl="0" eaLnBrk="1" latinLnBrk="0" hangingPunct="1">
      <a:defRPr sz="1900" b="1" kern="1200">
        <a:solidFill>
          <a:schemeClr val="bg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1420">
          <p15:clr>
            <a:srgbClr val="A4A3A4"/>
          </p15:clr>
        </p15:guide>
        <p15:guide id="2" orient="horz" pos="3542">
          <p15:clr>
            <a:srgbClr val="A4A3A4"/>
          </p15:clr>
        </p15:guide>
        <p15:guide id="3" orient="horz" pos="182">
          <p15:clr>
            <a:srgbClr val="A4A3A4"/>
          </p15:clr>
        </p15:guide>
        <p15:guide id="4" orient="horz" pos="1144">
          <p15:clr>
            <a:srgbClr val="A4A3A4"/>
          </p15:clr>
        </p15:guide>
        <p15:guide id="5" pos="7446">
          <p15:clr>
            <a:srgbClr val="A4A3A4"/>
          </p15:clr>
        </p15:guide>
        <p15:guide id="6" pos="3907">
          <p15:clr>
            <a:srgbClr val="A4A3A4"/>
          </p15:clr>
        </p15:guide>
        <p15:guide id="7" pos="3769">
          <p15:clr>
            <a:srgbClr val="A4A3A4"/>
          </p15:clr>
        </p15:guide>
        <p15:guide id="8" pos="242">
          <p15:clr>
            <a:srgbClr val="A4A3A4"/>
          </p15:clr>
        </p15:guide>
        <p15:guide id="9" pos="6627">
          <p15:clr>
            <a:srgbClr val="A4A3A4"/>
          </p15:clr>
        </p15:guide>
        <p15:guide id="10" pos="1331">
          <p15:clr>
            <a:srgbClr val="A4A3A4"/>
          </p15:clr>
        </p15:guide>
      </p15:sldGuideLst>
    </p:ext>
    <p:ext uri="{2D200454-40CA-4A62-9FC3-DE9A4176ACB9}">
      <p15:notesGuideLst xmlns:p15="http://schemas.microsoft.com/office/powerpoint/2012/main">
        <p15:guide id="1" orient="horz" pos="2141">
          <p15:clr>
            <a:srgbClr val="A4A3A4"/>
          </p15:clr>
        </p15:guide>
        <p15:guide id="2"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onK"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08C"/>
    <a:srgbClr val="007033"/>
    <a:srgbClr val="ED1A3B"/>
    <a:srgbClr val="2EAFA4"/>
    <a:srgbClr val="62CAE3"/>
    <a:srgbClr val="EEE8E5"/>
    <a:srgbClr val="786860"/>
    <a:srgbClr val="98002E"/>
    <a:srgbClr val="EE9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סגנון בהיר 2 - הדגשה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40" autoAdjust="0"/>
    <p:restoredTop sz="92696" autoAdjust="0"/>
  </p:normalViewPr>
  <p:slideViewPr>
    <p:cSldViewPr snapToGrid="0" snapToObjects="1" showGuides="1">
      <p:cViewPr varScale="1">
        <p:scale>
          <a:sx n="69" d="100"/>
          <a:sy n="69" d="100"/>
        </p:scale>
        <p:origin x="918" y="72"/>
      </p:cViewPr>
      <p:guideLst>
        <p:guide orient="horz" pos="1420"/>
        <p:guide orient="horz" pos="3542"/>
        <p:guide orient="horz" pos="182"/>
        <p:guide orient="horz" pos="1144"/>
        <p:guide pos="7446"/>
        <p:guide pos="3907"/>
        <p:guide pos="3769"/>
        <p:guide pos="242"/>
        <p:guide pos="6627"/>
        <p:guide pos="13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51" d="100"/>
          <a:sy n="51" d="100"/>
        </p:scale>
        <p:origin x="-2004" y="-108"/>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handoutMaster" Target="handoutMasters/handoutMaster1.xml"/></Relationships>
</file>

<file path=ppt/diagrams/_rels/data5.xml.rels><?xml version="1.0" encoding="UTF-8" standalone="yes"?>
<Relationships xmlns="http://schemas.openxmlformats.org/package/2006/relationships"><Relationship Id="rId2" Type="http://schemas.openxmlformats.org/officeDocument/2006/relationships/hyperlink" Target="http://www.justice.gov.il/Units/RasutHataagidim/units/RashamAmutot/Service/ProperManagement/Pages/HovotDivoach.aspx" TargetMode="External"/><Relationship Id="rId1" Type="http://schemas.openxmlformats.org/officeDocument/2006/relationships/hyperlink" Target="http://www.justice.gov.il/Units/RasutHataagidim/units/RashamAmutot/Service/ReName/Amuta/Pages/default.aspx" TargetMode="Externa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CAE95-2B4F-4BDE-89C6-0635ACCEF232}" type="doc">
      <dgm:prSet loTypeId="urn:microsoft.com/office/officeart/2005/8/layout/hierarchy6" loCatId="hierarchy" qsTypeId="urn:microsoft.com/office/officeart/2005/8/quickstyle/simple1" qsCatId="simple" csTypeId="urn:microsoft.com/office/officeart/2005/8/colors/colorful1#4" csCatId="colorful" phldr="1"/>
      <dgm:spPr/>
      <dgm:t>
        <a:bodyPr/>
        <a:lstStyle/>
        <a:p>
          <a:pPr rtl="1"/>
          <a:endParaRPr lang="he-IL"/>
        </a:p>
      </dgm:t>
    </dgm:pt>
    <dgm:pt modelId="{F0CEC1F0-16E1-431A-A78D-43719950181B}">
      <dgm:prSet phldrT="[טקסט]" custT="1">
        <dgm:style>
          <a:lnRef idx="1">
            <a:schemeClr val="accent2"/>
          </a:lnRef>
          <a:fillRef idx="2">
            <a:schemeClr val="accent2"/>
          </a:fillRef>
          <a:effectRef idx="1">
            <a:schemeClr val="accent2"/>
          </a:effectRef>
          <a:fontRef idx="minor">
            <a:schemeClr val="dk1"/>
          </a:fontRef>
        </dgm:style>
      </dgm:prSet>
      <dgm:spPr/>
      <dgm:t>
        <a:bodyPr/>
        <a:lstStyle/>
        <a:p>
          <a:pPr rtl="1"/>
          <a:r>
            <a:rPr lang="he-IL" sz="1400" b="1" u="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אסיפה כללית</a:t>
          </a:r>
          <a:endParaRPr lang="he-IL" sz="1400" b="1" u="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FB71EC15-D3F1-4616-B0F9-4E1D4CF8C25E}" type="parTrans" cxnId="{76B30D8C-7757-4F98-BED7-24F2C1A57095}">
      <dgm:prSet/>
      <dgm:spPr/>
      <dgm:t>
        <a:bodyPr/>
        <a:lstStyle/>
        <a:p>
          <a:pPr rtl="1"/>
          <a:endParaRPr lang="he-IL" b="1"/>
        </a:p>
      </dgm:t>
    </dgm:pt>
    <dgm:pt modelId="{1C16C7B9-A454-4A34-998B-DC212B5A9471}" type="sibTrans" cxnId="{76B30D8C-7757-4F98-BED7-24F2C1A57095}">
      <dgm:prSet/>
      <dgm:spPr/>
      <dgm:t>
        <a:bodyPr/>
        <a:lstStyle/>
        <a:p>
          <a:pPr rtl="1"/>
          <a:endParaRPr lang="he-IL" b="1"/>
        </a:p>
      </dgm:t>
    </dgm:pt>
    <dgm:pt modelId="{917CED13-7EF6-4546-9CAC-2BEE8DF2AE8C}">
      <dgm:prSet phldrT="[טקסט]" custT="1">
        <dgm:style>
          <a:lnRef idx="1">
            <a:schemeClr val="accent3"/>
          </a:lnRef>
          <a:fillRef idx="2">
            <a:schemeClr val="accent3"/>
          </a:fillRef>
          <a:effectRef idx="1">
            <a:schemeClr val="accent3"/>
          </a:effectRef>
          <a:fontRef idx="minor">
            <a:schemeClr val="dk1"/>
          </a:fontRef>
        </dgm:style>
      </dgm:prSet>
      <dgm:spPr/>
      <dgm:t>
        <a:bodyPr/>
        <a:lstStyle/>
        <a:p>
          <a:pPr rtl="1"/>
          <a:r>
            <a:rPr lang="he-IL" sz="1200" b="1" u="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ועד מנהל / דירקטוריון</a:t>
          </a:r>
          <a:endParaRPr lang="he-IL" sz="1200" b="1" u="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2D7B062A-485F-4D77-B1E0-A942B0DE12F1}" type="sibTrans" cxnId="{FA257CB1-79A4-46B6-97DE-8370003FE80E}">
      <dgm:prSet/>
      <dgm:spPr/>
      <dgm:t>
        <a:bodyPr/>
        <a:lstStyle/>
        <a:p>
          <a:pPr rtl="1"/>
          <a:endParaRPr lang="he-IL" b="1"/>
        </a:p>
      </dgm:t>
    </dgm:pt>
    <dgm:pt modelId="{D52578A8-39F6-426C-97FE-975D2CC8031E}" type="parTrans" cxnId="{FA257CB1-79A4-46B6-97DE-8370003FE80E}">
      <dgm:prSet>
        <dgm:style>
          <a:lnRef idx="2">
            <a:schemeClr val="accent3"/>
          </a:lnRef>
          <a:fillRef idx="0">
            <a:schemeClr val="accent3"/>
          </a:fillRef>
          <a:effectRef idx="1">
            <a:schemeClr val="accent3"/>
          </a:effectRef>
          <a:fontRef idx="minor">
            <a:schemeClr val="tx1"/>
          </a:fontRef>
        </dgm:style>
      </dgm:prSet>
      <dgm:spPr/>
      <dgm:t>
        <a:bodyPr/>
        <a:lstStyle/>
        <a:p>
          <a:pPr rtl="1"/>
          <a:endParaRPr lang="he-IL" b="1"/>
        </a:p>
      </dgm:t>
    </dgm:pt>
    <dgm:pt modelId="{89C7E792-C283-48DE-8E3F-140F106F2ADB}">
      <dgm:prSet custT="1">
        <dgm:style>
          <a:lnRef idx="1">
            <a:schemeClr val="accent3"/>
          </a:lnRef>
          <a:fillRef idx="2">
            <a:schemeClr val="accent3"/>
          </a:fillRef>
          <a:effectRef idx="1">
            <a:schemeClr val="accent3"/>
          </a:effectRef>
          <a:fontRef idx="minor">
            <a:schemeClr val="dk1"/>
          </a:fontRef>
        </dgm:style>
      </dgm:prSet>
      <dgm:spPr/>
      <dgm:t>
        <a:bodyPr/>
        <a:lstStyle/>
        <a:p>
          <a:pPr rtl="1">
            <a:spcAft>
              <a:spcPts val="0"/>
            </a:spcAft>
          </a:pPr>
          <a:r>
            <a:rPr lang="he-IL" sz="1200" b="1" u="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ועדת ביקורת </a:t>
          </a:r>
        </a:p>
        <a:p>
          <a:pPr rtl="1">
            <a:spcAft>
              <a:spcPts val="0"/>
            </a:spcAft>
          </a:pPr>
          <a:r>
            <a:rPr lang="he-IL" sz="1000" b="1" u="none" dirty="0" smtClean="0">
              <a:latin typeface="Tahoma" panose="020B0604030504040204" pitchFamily="34" charset="0"/>
              <a:ea typeface="Tahoma" panose="020B0604030504040204" pitchFamily="34" charset="0"/>
              <a:cs typeface="Tahoma" panose="020B0604030504040204" pitchFamily="34" charset="0"/>
            </a:rPr>
            <a:t>או גוף מבקר בעמותה</a:t>
          </a:r>
          <a:endParaRPr lang="he-IL" sz="1000" b="1" u="none" dirty="0">
            <a:latin typeface="Tahoma" panose="020B0604030504040204" pitchFamily="34" charset="0"/>
            <a:ea typeface="Tahoma" panose="020B0604030504040204" pitchFamily="34" charset="0"/>
            <a:cs typeface="Tahoma" panose="020B0604030504040204" pitchFamily="34" charset="0"/>
          </a:endParaRPr>
        </a:p>
      </dgm:t>
    </dgm:pt>
    <dgm:pt modelId="{AB21C5AF-4B60-4252-A2F5-DB3EA1990462}" type="parTrans" cxnId="{A692211F-7157-48B7-89B1-11FBEEB07D51}">
      <dgm:prSet>
        <dgm:style>
          <a:lnRef idx="2">
            <a:schemeClr val="accent3"/>
          </a:lnRef>
          <a:fillRef idx="0">
            <a:schemeClr val="accent3"/>
          </a:fillRef>
          <a:effectRef idx="1">
            <a:schemeClr val="accent3"/>
          </a:effectRef>
          <a:fontRef idx="minor">
            <a:schemeClr val="tx1"/>
          </a:fontRef>
        </dgm:style>
      </dgm:prSet>
      <dgm:spPr/>
      <dgm:t>
        <a:bodyPr/>
        <a:lstStyle/>
        <a:p>
          <a:pPr rtl="1"/>
          <a:endParaRPr lang="he-IL"/>
        </a:p>
      </dgm:t>
    </dgm:pt>
    <dgm:pt modelId="{D8D84600-F039-4DE6-A43B-034155468FC5}" type="sibTrans" cxnId="{A692211F-7157-48B7-89B1-11FBEEB07D51}">
      <dgm:prSet/>
      <dgm:spPr/>
      <dgm:t>
        <a:bodyPr/>
        <a:lstStyle/>
        <a:p>
          <a:pPr rtl="1"/>
          <a:endParaRPr lang="he-IL"/>
        </a:p>
      </dgm:t>
    </dgm:pt>
    <dgm:pt modelId="{CC05A287-3433-4E71-B73B-CE95B5104F28}">
      <dgm:prSet custT="1">
        <dgm:style>
          <a:lnRef idx="2">
            <a:schemeClr val="accent6"/>
          </a:lnRef>
          <a:fillRef idx="1">
            <a:schemeClr val="lt1"/>
          </a:fillRef>
          <a:effectRef idx="0">
            <a:schemeClr val="accent6"/>
          </a:effectRef>
          <a:fontRef idx="minor">
            <a:schemeClr val="dk1"/>
          </a:fontRef>
        </dgm:style>
      </dgm:prSet>
      <dgm:spPr/>
      <dgm:t>
        <a:bodyPr/>
        <a:lstStyle/>
        <a:p>
          <a:pPr rtl="1">
            <a:spcAft>
              <a:spcPts val="0"/>
            </a:spcAft>
          </a:pPr>
          <a:r>
            <a:rPr lang="he-IL" sz="1100" b="1" u="none" dirty="0" smtClean="0">
              <a:effectLst/>
              <a:latin typeface="Tahoma" panose="020B0604030504040204" pitchFamily="34" charset="0"/>
              <a:ea typeface="Tahoma" panose="020B0604030504040204" pitchFamily="34" charset="0"/>
              <a:cs typeface="Tahoma" panose="020B0604030504040204" pitchFamily="34" charset="0"/>
            </a:rPr>
            <a:t>רואה חשבון מבקר</a:t>
          </a:r>
        </a:p>
        <a:p>
          <a:pPr rtl="1">
            <a:spcAft>
              <a:spcPct val="35000"/>
            </a:spcAft>
          </a:pPr>
          <a:r>
            <a:rPr lang="he-IL" sz="700" b="1" u="none" dirty="0" smtClean="0">
              <a:latin typeface="Tahoma" panose="020B0604030504040204" pitchFamily="34" charset="0"/>
              <a:ea typeface="Tahoma" panose="020B0604030504040204" pitchFamily="34" charset="0"/>
              <a:cs typeface="Tahoma" panose="020B0604030504040204" pitchFamily="34" charset="0"/>
            </a:rPr>
            <a:t>בעמותה – רק אם מחזורה עולה על כ-1.3 מיליון ש"ח</a:t>
          </a:r>
          <a:endParaRPr lang="he-IL" sz="700" b="1" u="none" dirty="0">
            <a:latin typeface="Tahoma" panose="020B0604030504040204" pitchFamily="34" charset="0"/>
            <a:ea typeface="Tahoma" panose="020B0604030504040204" pitchFamily="34" charset="0"/>
            <a:cs typeface="Tahoma" panose="020B0604030504040204" pitchFamily="34" charset="0"/>
          </a:endParaRPr>
        </a:p>
      </dgm:t>
    </dgm:pt>
    <dgm:pt modelId="{1DBEE09D-CC7A-48E7-AAF9-A0A1BD81F1B7}" type="parTrans" cxnId="{6168BA29-DFD0-40AC-890A-562F497B2B8A}">
      <dgm:prSet>
        <dgm:style>
          <a:lnRef idx="2">
            <a:schemeClr val="accent6"/>
          </a:lnRef>
          <a:fillRef idx="0">
            <a:schemeClr val="accent6"/>
          </a:fillRef>
          <a:effectRef idx="1">
            <a:schemeClr val="accent6"/>
          </a:effectRef>
          <a:fontRef idx="minor">
            <a:schemeClr val="tx1"/>
          </a:fontRef>
        </dgm:style>
      </dgm:prSet>
      <dgm:spPr/>
      <dgm:t>
        <a:bodyPr/>
        <a:lstStyle/>
        <a:p>
          <a:pPr rtl="1"/>
          <a:endParaRPr lang="he-IL"/>
        </a:p>
      </dgm:t>
    </dgm:pt>
    <dgm:pt modelId="{8912385A-09FF-4F32-AF64-AD54CC741EA8}" type="sibTrans" cxnId="{6168BA29-DFD0-40AC-890A-562F497B2B8A}">
      <dgm:prSet/>
      <dgm:spPr/>
      <dgm:t>
        <a:bodyPr/>
        <a:lstStyle/>
        <a:p>
          <a:pPr rtl="1"/>
          <a:endParaRPr lang="he-IL"/>
        </a:p>
      </dgm:t>
    </dgm:pt>
    <dgm:pt modelId="{AF401C35-8E77-472A-A02F-E3DD9FBBAF82}">
      <dgm:prSet custT="1">
        <dgm:style>
          <a:lnRef idx="2">
            <a:schemeClr val="accent1"/>
          </a:lnRef>
          <a:fillRef idx="1">
            <a:schemeClr val="lt1"/>
          </a:fillRef>
          <a:effectRef idx="0">
            <a:schemeClr val="accent1"/>
          </a:effectRef>
          <a:fontRef idx="minor">
            <a:schemeClr val="dk1"/>
          </a:fontRef>
        </dgm:style>
      </dgm:prSet>
      <dgm:spPr/>
      <dgm:t>
        <a:bodyPr/>
        <a:lstStyle/>
        <a:p>
          <a:pPr rtl="1">
            <a:spcAft>
              <a:spcPts val="0"/>
            </a:spcAft>
          </a:pPr>
          <a:r>
            <a:rPr lang="he-IL" sz="1200" b="1" dirty="0" smtClean="0"/>
            <a:t>ועדות משנה </a:t>
          </a:r>
        </a:p>
        <a:p>
          <a:pPr rtl="1">
            <a:spcAft>
              <a:spcPts val="0"/>
            </a:spcAft>
          </a:pPr>
          <a:r>
            <a:rPr lang="he-IL" sz="1200" b="0" dirty="0" smtClean="0"/>
            <a:t>של הועד המנהל / הדירקטוריון</a:t>
          </a:r>
          <a:endParaRPr lang="he-IL" sz="1200" b="0" dirty="0"/>
        </a:p>
      </dgm:t>
    </dgm:pt>
    <dgm:pt modelId="{8CF7197F-6A23-4BCF-9EBF-3639C2CF1908}" type="parTrans" cxnId="{5CAD4AF1-4EB0-471E-AF7F-5B8DF9A9A146}">
      <dgm:prSet>
        <dgm:style>
          <a:lnRef idx="2">
            <a:schemeClr val="accent1"/>
          </a:lnRef>
          <a:fillRef idx="0">
            <a:schemeClr val="accent1"/>
          </a:fillRef>
          <a:effectRef idx="1">
            <a:schemeClr val="accent1"/>
          </a:effectRef>
          <a:fontRef idx="minor">
            <a:schemeClr val="tx1"/>
          </a:fontRef>
        </dgm:style>
      </dgm:prSet>
      <dgm:spPr/>
      <dgm:t>
        <a:bodyPr/>
        <a:lstStyle/>
        <a:p>
          <a:pPr rtl="1"/>
          <a:endParaRPr lang="he-IL"/>
        </a:p>
      </dgm:t>
    </dgm:pt>
    <dgm:pt modelId="{977B9A6D-EF70-4ACF-AD80-1B0AACCB396F}" type="sibTrans" cxnId="{5CAD4AF1-4EB0-471E-AF7F-5B8DF9A9A146}">
      <dgm:prSet/>
      <dgm:spPr/>
      <dgm:t>
        <a:bodyPr/>
        <a:lstStyle/>
        <a:p>
          <a:pPr rtl="1"/>
          <a:endParaRPr lang="he-IL"/>
        </a:p>
      </dgm:t>
    </dgm:pt>
    <dgm:pt modelId="{3B7D30B7-4E55-4C5C-97A5-7E4628380B0B}">
      <dgm:prSet custT="1">
        <dgm:style>
          <a:lnRef idx="2">
            <a:schemeClr val="accent3"/>
          </a:lnRef>
          <a:fillRef idx="1">
            <a:schemeClr val="lt1"/>
          </a:fillRef>
          <a:effectRef idx="0">
            <a:schemeClr val="accent3"/>
          </a:effectRef>
          <a:fontRef idx="minor">
            <a:schemeClr val="dk1"/>
          </a:fontRef>
        </dgm:style>
      </dgm:prSet>
      <dgm:spPr>
        <a:ln>
          <a:solidFill>
            <a:schemeClr val="accent5">
              <a:lumMod val="75000"/>
            </a:schemeClr>
          </a:solidFill>
        </a:ln>
      </dgm:spPr>
      <dgm:t>
        <a:bodyPr/>
        <a:lstStyle/>
        <a:p>
          <a:pPr rtl="1"/>
          <a:r>
            <a:rPr lang="he-IL" sz="1200" b="1" dirty="0" smtClean="0">
              <a:latin typeface="Tahoma" panose="020B0604030504040204" pitchFamily="34" charset="0"/>
              <a:ea typeface="Tahoma" panose="020B0604030504040204" pitchFamily="34" charset="0"/>
              <a:cs typeface="Tahoma" panose="020B0604030504040204" pitchFamily="34" charset="0"/>
            </a:rPr>
            <a:t>מבקר פנימי</a:t>
          </a:r>
          <a:endParaRPr lang="he-IL" sz="1200" b="1" dirty="0">
            <a:latin typeface="Tahoma" panose="020B0604030504040204" pitchFamily="34" charset="0"/>
            <a:ea typeface="Tahoma" panose="020B0604030504040204" pitchFamily="34" charset="0"/>
            <a:cs typeface="Tahoma" panose="020B0604030504040204" pitchFamily="34" charset="0"/>
          </a:endParaRPr>
        </a:p>
      </dgm:t>
    </dgm:pt>
    <dgm:pt modelId="{17C27B9D-5F6E-4FDD-BE75-6BDFDE71A21C}" type="parTrans" cxnId="{A139949A-989D-4138-9D8F-AF743135DB2C}">
      <dgm:prSet/>
      <dgm:spPr>
        <a:ln>
          <a:solidFill>
            <a:schemeClr val="accent5">
              <a:lumMod val="75000"/>
            </a:schemeClr>
          </a:solidFill>
        </a:ln>
      </dgm:spPr>
      <dgm:t>
        <a:bodyPr/>
        <a:lstStyle/>
        <a:p>
          <a:pPr rtl="1"/>
          <a:endParaRPr lang="he-IL"/>
        </a:p>
      </dgm:t>
    </dgm:pt>
    <dgm:pt modelId="{C9EE2DF7-23B1-4150-84EC-5D2A8CFCC817}" type="sibTrans" cxnId="{A139949A-989D-4138-9D8F-AF743135DB2C}">
      <dgm:prSet/>
      <dgm:spPr/>
      <dgm:t>
        <a:bodyPr/>
        <a:lstStyle/>
        <a:p>
          <a:pPr rtl="1"/>
          <a:endParaRPr lang="he-IL"/>
        </a:p>
      </dgm:t>
    </dgm:pt>
    <dgm:pt modelId="{84AB6D70-3B86-478B-B08C-592918C2AC5D}">
      <dgm:prSet phldrT="[טקסט]" custT="1">
        <dgm:style>
          <a:lnRef idx="2">
            <a:schemeClr val="accent1"/>
          </a:lnRef>
          <a:fillRef idx="1">
            <a:schemeClr val="lt1"/>
          </a:fillRef>
          <a:effectRef idx="0">
            <a:schemeClr val="accent1"/>
          </a:effectRef>
          <a:fontRef idx="minor">
            <a:schemeClr val="dk1"/>
          </a:fontRef>
        </dgm:style>
      </dgm:prSet>
      <dgm:spPr>
        <a:ln>
          <a:noFill/>
          <a:prstDash val="sysDash"/>
        </a:ln>
      </dgm:spPr>
      <dgm:t>
        <a:bodyPr/>
        <a:lstStyle/>
        <a:p>
          <a:pPr rtl="1">
            <a:lnSpc>
              <a:spcPct val="90000"/>
            </a:lnSpc>
            <a:spcAft>
              <a:spcPts val="0"/>
            </a:spcAft>
          </a:pPr>
          <a:endParaRPr lang="he-IL" sz="1200" b="1" dirty="0">
            <a:latin typeface="Tahoma" panose="020B0604030504040204" pitchFamily="34" charset="0"/>
            <a:ea typeface="Tahoma" panose="020B0604030504040204" pitchFamily="34" charset="0"/>
            <a:cs typeface="Tahoma" panose="020B0604030504040204" pitchFamily="34" charset="0"/>
          </a:endParaRPr>
        </a:p>
      </dgm:t>
    </dgm:pt>
    <dgm:pt modelId="{70F5E05A-7C73-4BE1-B83A-7D9B996546C6}" type="sibTrans" cxnId="{D9FAE31E-069E-4AF3-B575-1C2BDC55A371}">
      <dgm:prSet/>
      <dgm:spPr/>
      <dgm:t>
        <a:bodyPr/>
        <a:lstStyle/>
        <a:p>
          <a:pPr rtl="1"/>
          <a:endParaRPr lang="he-IL"/>
        </a:p>
      </dgm:t>
    </dgm:pt>
    <dgm:pt modelId="{9FEF9EBD-02A6-49E5-A345-A63FE65D52B4}" type="parTrans" cxnId="{D9FAE31E-069E-4AF3-B575-1C2BDC55A371}">
      <dgm:prSet/>
      <dgm:spPr/>
      <dgm:t>
        <a:bodyPr/>
        <a:lstStyle/>
        <a:p>
          <a:pPr rtl="1"/>
          <a:endParaRPr lang="he-IL"/>
        </a:p>
      </dgm:t>
    </dgm:pt>
    <dgm:pt modelId="{91E18011-C557-41DA-B184-1D2F35DF2BE2}">
      <dgm:prSet custT="1">
        <dgm:style>
          <a:lnRef idx="2">
            <a:schemeClr val="accent3"/>
          </a:lnRef>
          <a:fillRef idx="1">
            <a:schemeClr val="lt1"/>
          </a:fillRef>
          <a:effectRef idx="0">
            <a:schemeClr val="accent3"/>
          </a:effectRef>
          <a:fontRef idx="minor">
            <a:schemeClr val="dk1"/>
          </a:fontRef>
        </dgm:style>
      </dgm:prSet>
      <dgm:spPr>
        <a:ln>
          <a:noFill/>
          <a:prstDash val="sysDash"/>
        </a:ln>
      </dgm:spPr>
      <dgm:t>
        <a:bodyPr/>
        <a:lstStyle/>
        <a:p>
          <a:pPr marL="0" indent="0" rtl="1"/>
          <a:endParaRPr lang="he-IL" sz="1400" b="1" dirty="0"/>
        </a:p>
      </dgm:t>
    </dgm:pt>
    <dgm:pt modelId="{917BA6E0-D400-46CA-9FE9-D22DE75AB9B7}" type="sibTrans" cxnId="{F9E4E55D-25BE-4523-B61B-319DEE08711F}">
      <dgm:prSet/>
      <dgm:spPr/>
      <dgm:t>
        <a:bodyPr/>
        <a:lstStyle/>
        <a:p>
          <a:pPr rtl="1"/>
          <a:endParaRPr lang="he-IL"/>
        </a:p>
      </dgm:t>
    </dgm:pt>
    <dgm:pt modelId="{68F8CC3E-774E-4E93-8845-DEA893CDAB57}" type="parTrans" cxnId="{F9E4E55D-25BE-4523-B61B-319DEE08711F}">
      <dgm:prSet/>
      <dgm:spPr/>
      <dgm:t>
        <a:bodyPr/>
        <a:lstStyle/>
        <a:p>
          <a:pPr rtl="1"/>
          <a:endParaRPr lang="he-IL"/>
        </a:p>
      </dgm:t>
    </dgm:pt>
    <dgm:pt modelId="{95F22C18-0C24-4527-AE79-E81F81C781EB}">
      <dgm:prSet phldrT="[טקסט]" custT="1">
        <dgm:style>
          <a:lnRef idx="2">
            <a:schemeClr val="accent3"/>
          </a:lnRef>
          <a:fillRef idx="1">
            <a:schemeClr val="lt1"/>
          </a:fillRef>
          <a:effectRef idx="0">
            <a:schemeClr val="accent3"/>
          </a:effectRef>
          <a:fontRef idx="minor">
            <a:schemeClr val="dk1"/>
          </a:fontRef>
        </dgm:style>
      </dgm:prSet>
      <dgm:spPr>
        <a:ln>
          <a:noFill/>
          <a:prstDash val="sysDash"/>
        </a:ln>
      </dgm:spPr>
      <dgm:t>
        <a:bodyPr/>
        <a:lstStyle/>
        <a:p>
          <a:pPr rtl="1"/>
          <a:endParaRPr lang="he-IL" sz="1200" b="1" dirty="0">
            <a:latin typeface="Tahoma" panose="020B0604030504040204" pitchFamily="34" charset="0"/>
            <a:ea typeface="Tahoma" panose="020B0604030504040204" pitchFamily="34" charset="0"/>
            <a:cs typeface="Tahoma" panose="020B0604030504040204" pitchFamily="34" charset="0"/>
          </a:endParaRPr>
        </a:p>
      </dgm:t>
    </dgm:pt>
    <dgm:pt modelId="{BF087503-64D7-4311-A1AD-2738BDC49095}" type="sibTrans" cxnId="{655A04A3-F138-4FB6-844C-CD71945A6B7F}">
      <dgm:prSet/>
      <dgm:spPr/>
      <dgm:t>
        <a:bodyPr/>
        <a:lstStyle/>
        <a:p>
          <a:pPr rtl="1"/>
          <a:endParaRPr lang="he-IL" b="1"/>
        </a:p>
      </dgm:t>
    </dgm:pt>
    <dgm:pt modelId="{B7C4EEB0-A41E-4BAC-BB0E-62A80E4B9971}" type="parTrans" cxnId="{655A04A3-F138-4FB6-844C-CD71945A6B7F}">
      <dgm:prSet/>
      <dgm:spPr/>
      <dgm:t>
        <a:bodyPr/>
        <a:lstStyle/>
        <a:p>
          <a:pPr rtl="1"/>
          <a:endParaRPr lang="he-IL" b="1"/>
        </a:p>
      </dgm:t>
    </dgm:pt>
    <dgm:pt modelId="{E12525B4-86A1-41A0-BC75-3F09B7F75280}">
      <dgm:prSet phldrT="[טקסט]" custT="1">
        <dgm:style>
          <a:lnRef idx="2">
            <a:schemeClr val="accent2"/>
          </a:lnRef>
          <a:fillRef idx="1">
            <a:schemeClr val="lt1"/>
          </a:fillRef>
          <a:effectRef idx="0">
            <a:schemeClr val="accent2"/>
          </a:effectRef>
          <a:fontRef idx="minor">
            <a:schemeClr val="dk1"/>
          </a:fontRef>
        </dgm:style>
      </dgm:prSet>
      <dgm:spPr>
        <a:ln>
          <a:noFill/>
          <a:prstDash val="dash"/>
        </a:ln>
      </dgm:spPr>
      <dgm:t>
        <a:bodyPr/>
        <a:lstStyle/>
        <a:p>
          <a:pPr rtl="1">
            <a:spcAft>
              <a:spcPct val="35000"/>
            </a:spcAft>
          </a:pPr>
          <a:endParaRPr lang="he-IL" sz="1200" b="1" dirty="0">
            <a:latin typeface="Tahoma" panose="020B0604030504040204" pitchFamily="34" charset="0"/>
            <a:ea typeface="Tahoma" panose="020B0604030504040204" pitchFamily="34" charset="0"/>
            <a:cs typeface="Tahoma" panose="020B0604030504040204" pitchFamily="34" charset="0"/>
          </a:endParaRPr>
        </a:p>
      </dgm:t>
    </dgm:pt>
    <dgm:pt modelId="{723EBB60-E189-4D19-8190-8B58F95EB233}" type="sibTrans" cxnId="{B85A2C9B-1832-4D60-9E0A-A4D391703E99}">
      <dgm:prSet/>
      <dgm:spPr/>
      <dgm:t>
        <a:bodyPr/>
        <a:lstStyle/>
        <a:p>
          <a:pPr rtl="1"/>
          <a:endParaRPr lang="he-IL" b="1"/>
        </a:p>
      </dgm:t>
    </dgm:pt>
    <dgm:pt modelId="{5C3DA865-19C9-4814-A3A8-9D92F655A9F0}" type="parTrans" cxnId="{B85A2C9B-1832-4D60-9E0A-A4D391703E99}">
      <dgm:prSet/>
      <dgm:spPr/>
      <dgm:t>
        <a:bodyPr/>
        <a:lstStyle/>
        <a:p>
          <a:pPr rtl="1"/>
          <a:endParaRPr lang="he-IL" b="1"/>
        </a:p>
      </dgm:t>
    </dgm:pt>
    <dgm:pt modelId="{53148B7B-B6F8-4331-83E2-BACAAC58B0E1}">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he-IL" sz="1200" b="1" dirty="0" smtClean="0">
              <a:latin typeface="Tahoma" panose="020B0604030504040204" pitchFamily="34" charset="0"/>
              <a:ea typeface="Tahoma" panose="020B0604030504040204" pitchFamily="34" charset="0"/>
              <a:cs typeface="Tahoma" panose="020B0604030504040204" pitchFamily="34" charset="0"/>
            </a:rPr>
            <a:t>מנכ"ל</a:t>
          </a:r>
          <a:endParaRPr lang="he-IL" sz="1200" b="1" dirty="0">
            <a:latin typeface="Tahoma" panose="020B0604030504040204" pitchFamily="34" charset="0"/>
            <a:ea typeface="Tahoma" panose="020B0604030504040204" pitchFamily="34" charset="0"/>
            <a:cs typeface="Tahoma" panose="020B0604030504040204" pitchFamily="34" charset="0"/>
          </a:endParaRPr>
        </a:p>
      </dgm:t>
    </dgm:pt>
    <dgm:pt modelId="{2CBB3392-A82A-48F8-B80F-ADB0AD46C6E2}" type="parTrans" cxnId="{5FA2154C-897D-44D5-8ED1-FE4DB51A937F}">
      <dgm:prSet>
        <dgm:style>
          <a:lnRef idx="2">
            <a:schemeClr val="accent4"/>
          </a:lnRef>
          <a:fillRef idx="0">
            <a:schemeClr val="accent4"/>
          </a:fillRef>
          <a:effectRef idx="1">
            <a:schemeClr val="accent4"/>
          </a:effectRef>
          <a:fontRef idx="minor">
            <a:schemeClr val="tx1"/>
          </a:fontRef>
        </dgm:style>
      </dgm:prSet>
      <dgm:spPr/>
      <dgm:t>
        <a:bodyPr/>
        <a:lstStyle/>
        <a:p>
          <a:pPr rtl="1"/>
          <a:endParaRPr lang="he-IL"/>
        </a:p>
      </dgm:t>
    </dgm:pt>
    <dgm:pt modelId="{BF6E32A5-CE27-4D09-A45B-234029522069}" type="sibTrans" cxnId="{5FA2154C-897D-44D5-8ED1-FE4DB51A937F}">
      <dgm:prSet/>
      <dgm:spPr/>
      <dgm:t>
        <a:bodyPr/>
        <a:lstStyle/>
        <a:p>
          <a:pPr rtl="1"/>
          <a:endParaRPr lang="he-IL"/>
        </a:p>
      </dgm:t>
    </dgm:pt>
    <dgm:pt modelId="{B305E00C-4258-4E44-A21A-53F9A47BEA10}">
      <dgm:prSet custT="1">
        <dgm:style>
          <a:lnRef idx="2">
            <a:schemeClr val="accent4"/>
          </a:lnRef>
          <a:fillRef idx="1">
            <a:schemeClr val="lt1"/>
          </a:fillRef>
          <a:effectRef idx="0">
            <a:schemeClr val="accent4"/>
          </a:effectRef>
          <a:fontRef idx="minor">
            <a:schemeClr val="dk1"/>
          </a:fontRef>
        </dgm:style>
      </dgm:prSet>
      <dgm:spPr/>
      <dgm:t>
        <a:bodyPr/>
        <a:lstStyle/>
        <a:p>
          <a:pPr rtl="1"/>
          <a:r>
            <a:rPr lang="he-IL" sz="1100" b="0" dirty="0" smtClean="0">
              <a:latin typeface="Tahoma" panose="020B0604030504040204" pitchFamily="34" charset="0"/>
              <a:ea typeface="Tahoma" panose="020B0604030504040204" pitchFamily="34" charset="0"/>
              <a:cs typeface="Tahoma" panose="020B0604030504040204" pitchFamily="34" charset="0"/>
            </a:rPr>
            <a:t>הנהלה / נושאי המשרה כפופי המנכ"ל</a:t>
          </a:r>
          <a:endParaRPr lang="he-IL" sz="1100" b="0" dirty="0">
            <a:latin typeface="Tahoma" panose="020B0604030504040204" pitchFamily="34" charset="0"/>
            <a:ea typeface="Tahoma" panose="020B0604030504040204" pitchFamily="34" charset="0"/>
            <a:cs typeface="Tahoma" panose="020B0604030504040204" pitchFamily="34" charset="0"/>
          </a:endParaRPr>
        </a:p>
      </dgm:t>
    </dgm:pt>
    <dgm:pt modelId="{FEBF2418-DD12-4CDE-A723-E8C83DD20EA2}" type="parTrans" cxnId="{7BDB19FF-E06C-4169-B1E1-543461950655}">
      <dgm:prSet/>
      <dgm:spPr/>
      <dgm:t>
        <a:bodyPr/>
        <a:lstStyle/>
        <a:p>
          <a:pPr rtl="1"/>
          <a:endParaRPr lang="he-IL"/>
        </a:p>
      </dgm:t>
    </dgm:pt>
    <dgm:pt modelId="{81BE0FD5-CC70-4ADE-A6E7-15D903F890C3}" type="sibTrans" cxnId="{7BDB19FF-E06C-4169-B1E1-543461950655}">
      <dgm:prSet/>
      <dgm:spPr/>
      <dgm:t>
        <a:bodyPr/>
        <a:lstStyle/>
        <a:p>
          <a:pPr rtl="1"/>
          <a:endParaRPr lang="he-IL"/>
        </a:p>
      </dgm:t>
    </dgm:pt>
    <dgm:pt modelId="{DACEF280-1FB4-42D7-B3AD-0A8FB1A0A84E}">
      <dgm:prSet phldrT="[טקסט]" custT="1">
        <dgm:style>
          <a:lnRef idx="2">
            <a:schemeClr val="accent4"/>
          </a:lnRef>
          <a:fillRef idx="1">
            <a:schemeClr val="lt1"/>
          </a:fillRef>
          <a:effectRef idx="0">
            <a:schemeClr val="accent4"/>
          </a:effectRef>
          <a:fontRef idx="minor">
            <a:schemeClr val="dk1"/>
          </a:fontRef>
        </dgm:style>
      </dgm:prSet>
      <dgm:spPr>
        <a:ln>
          <a:noFill/>
          <a:prstDash val="sysDash"/>
        </a:ln>
      </dgm:spPr>
      <dgm:t>
        <a:bodyPr/>
        <a:lstStyle/>
        <a:p>
          <a:pPr marL="0" indent="0" rtl="1"/>
          <a:endParaRPr lang="he-IL" sz="1200" b="1" dirty="0">
            <a:latin typeface="Tahoma" panose="020B0604030504040204" pitchFamily="34" charset="0"/>
            <a:ea typeface="Tahoma" panose="020B0604030504040204" pitchFamily="34" charset="0"/>
            <a:cs typeface="Tahoma" panose="020B0604030504040204" pitchFamily="34" charset="0"/>
          </a:endParaRPr>
        </a:p>
      </dgm:t>
    </dgm:pt>
    <dgm:pt modelId="{C6C10B53-5EAF-4A4A-86B2-D7E15F73BCB0}" type="sibTrans" cxnId="{CF318F4D-F362-4C09-A7DB-4D4A4DCD8856}">
      <dgm:prSet/>
      <dgm:spPr/>
      <dgm:t>
        <a:bodyPr/>
        <a:lstStyle/>
        <a:p>
          <a:pPr rtl="1"/>
          <a:endParaRPr lang="he-IL" b="1"/>
        </a:p>
      </dgm:t>
    </dgm:pt>
    <dgm:pt modelId="{1EE8C3CE-99CB-40A5-8705-6B6A3DE20B6D}" type="parTrans" cxnId="{CF318F4D-F362-4C09-A7DB-4D4A4DCD8856}">
      <dgm:prSet/>
      <dgm:spPr/>
      <dgm:t>
        <a:bodyPr/>
        <a:lstStyle/>
        <a:p>
          <a:pPr rtl="1"/>
          <a:endParaRPr lang="he-IL" b="1"/>
        </a:p>
      </dgm:t>
    </dgm:pt>
    <dgm:pt modelId="{0FCCF4AC-A270-49EC-8CAD-16A160FADDC6}" type="pres">
      <dgm:prSet presAssocID="{3BFCAE95-2B4F-4BDE-89C6-0635ACCEF232}" presName="mainComposite" presStyleCnt="0">
        <dgm:presLayoutVars>
          <dgm:chPref val="1"/>
          <dgm:dir/>
          <dgm:animOne val="branch"/>
          <dgm:animLvl val="lvl"/>
          <dgm:resizeHandles val="exact"/>
        </dgm:presLayoutVars>
      </dgm:prSet>
      <dgm:spPr/>
      <dgm:t>
        <a:bodyPr/>
        <a:lstStyle/>
        <a:p>
          <a:pPr rtl="1"/>
          <a:endParaRPr lang="he-IL"/>
        </a:p>
      </dgm:t>
    </dgm:pt>
    <dgm:pt modelId="{881BED07-AA0F-44E0-9DE9-F9B5C6E7A3BD}" type="pres">
      <dgm:prSet presAssocID="{3BFCAE95-2B4F-4BDE-89C6-0635ACCEF232}" presName="hierFlow" presStyleCnt="0"/>
      <dgm:spPr/>
      <dgm:t>
        <a:bodyPr/>
        <a:lstStyle/>
        <a:p>
          <a:pPr rtl="1"/>
          <a:endParaRPr lang="he-IL"/>
        </a:p>
      </dgm:t>
    </dgm:pt>
    <dgm:pt modelId="{DD6E96B6-6814-41AD-9B56-F0D3737EA458}" type="pres">
      <dgm:prSet presAssocID="{3BFCAE95-2B4F-4BDE-89C6-0635ACCEF232}" presName="firstBuf" presStyleCnt="0"/>
      <dgm:spPr/>
      <dgm:t>
        <a:bodyPr/>
        <a:lstStyle/>
        <a:p>
          <a:pPr rtl="1"/>
          <a:endParaRPr lang="he-IL"/>
        </a:p>
      </dgm:t>
    </dgm:pt>
    <dgm:pt modelId="{0E7CB2AF-E931-4D98-BB4D-F8543A5D5D71}" type="pres">
      <dgm:prSet presAssocID="{3BFCAE95-2B4F-4BDE-89C6-0635ACCEF232}" presName="hierChild1" presStyleCnt="0">
        <dgm:presLayoutVars>
          <dgm:chPref val="1"/>
          <dgm:animOne val="branch"/>
          <dgm:animLvl val="lvl"/>
        </dgm:presLayoutVars>
      </dgm:prSet>
      <dgm:spPr/>
      <dgm:t>
        <a:bodyPr/>
        <a:lstStyle/>
        <a:p>
          <a:pPr rtl="1"/>
          <a:endParaRPr lang="he-IL"/>
        </a:p>
      </dgm:t>
    </dgm:pt>
    <dgm:pt modelId="{A3A060D3-AEE1-4F52-9370-192A2BD48B7C}" type="pres">
      <dgm:prSet presAssocID="{F0CEC1F0-16E1-431A-A78D-43719950181B}" presName="Name14" presStyleCnt="0"/>
      <dgm:spPr/>
      <dgm:t>
        <a:bodyPr/>
        <a:lstStyle/>
        <a:p>
          <a:pPr rtl="1"/>
          <a:endParaRPr lang="he-IL"/>
        </a:p>
      </dgm:t>
    </dgm:pt>
    <dgm:pt modelId="{640998B3-12A0-4A77-A6CB-CDADF01516F9}" type="pres">
      <dgm:prSet presAssocID="{F0CEC1F0-16E1-431A-A78D-43719950181B}" presName="level1Shape" presStyleLbl="node0" presStyleIdx="0" presStyleCnt="1" custScaleX="216755" custScaleY="67487" custLinFactNeighborY="10215">
        <dgm:presLayoutVars>
          <dgm:chPref val="3"/>
        </dgm:presLayoutVars>
      </dgm:prSet>
      <dgm:spPr/>
      <dgm:t>
        <a:bodyPr/>
        <a:lstStyle/>
        <a:p>
          <a:pPr rtl="1"/>
          <a:endParaRPr lang="he-IL"/>
        </a:p>
      </dgm:t>
    </dgm:pt>
    <dgm:pt modelId="{E52E4FAF-4AB1-426C-BAE5-BF18A9663C1D}" type="pres">
      <dgm:prSet presAssocID="{F0CEC1F0-16E1-431A-A78D-43719950181B}" presName="hierChild2" presStyleCnt="0"/>
      <dgm:spPr/>
      <dgm:t>
        <a:bodyPr/>
        <a:lstStyle/>
        <a:p>
          <a:pPr rtl="1"/>
          <a:endParaRPr lang="he-IL"/>
        </a:p>
      </dgm:t>
    </dgm:pt>
    <dgm:pt modelId="{59BB81B1-12E3-42DC-946E-900EB41C5EBC}" type="pres">
      <dgm:prSet presAssocID="{D52578A8-39F6-426C-97FE-975D2CC8031E}" presName="Name19" presStyleLbl="parChTrans1D2" presStyleIdx="0" presStyleCnt="3"/>
      <dgm:spPr/>
      <dgm:t>
        <a:bodyPr/>
        <a:lstStyle/>
        <a:p>
          <a:pPr rtl="1"/>
          <a:endParaRPr lang="he-IL"/>
        </a:p>
      </dgm:t>
    </dgm:pt>
    <dgm:pt modelId="{B249A135-E7A8-44D2-AC55-24FE7BD2839E}" type="pres">
      <dgm:prSet presAssocID="{917CED13-7EF6-4546-9CAC-2BEE8DF2AE8C}" presName="Name21" presStyleCnt="0"/>
      <dgm:spPr/>
      <dgm:t>
        <a:bodyPr/>
        <a:lstStyle/>
        <a:p>
          <a:pPr rtl="1"/>
          <a:endParaRPr lang="he-IL"/>
        </a:p>
      </dgm:t>
    </dgm:pt>
    <dgm:pt modelId="{9610911F-50E1-468F-85E3-F2C7E64BBC62}" type="pres">
      <dgm:prSet presAssocID="{917CED13-7EF6-4546-9CAC-2BEE8DF2AE8C}" presName="level2Shape" presStyleLbl="node2" presStyleIdx="0" presStyleCnt="3" custScaleX="209087" custScaleY="88642" custLinFactNeighborY="43083"/>
      <dgm:spPr/>
      <dgm:t>
        <a:bodyPr/>
        <a:lstStyle/>
        <a:p>
          <a:pPr rtl="1"/>
          <a:endParaRPr lang="he-IL"/>
        </a:p>
      </dgm:t>
    </dgm:pt>
    <dgm:pt modelId="{FBA8CC13-E492-47C2-BF29-A692EBC2CC58}" type="pres">
      <dgm:prSet presAssocID="{917CED13-7EF6-4546-9CAC-2BEE8DF2AE8C}" presName="hierChild3" presStyleCnt="0"/>
      <dgm:spPr/>
      <dgm:t>
        <a:bodyPr/>
        <a:lstStyle/>
        <a:p>
          <a:pPr rtl="1"/>
          <a:endParaRPr lang="he-IL"/>
        </a:p>
      </dgm:t>
    </dgm:pt>
    <dgm:pt modelId="{E7370FAF-19AD-4E23-8276-DAEA1E363948}" type="pres">
      <dgm:prSet presAssocID="{8CF7197F-6A23-4BCF-9EBF-3639C2CF1908}" presName="Name19" presStyleLbl="parChTrans1D3" presStyleIdx="0" presStyleCnt="3"/>
      <dgm:spPr/>
      <dgm:t>
        <a:bodyPr/>
        <a:lstStyle/>
        <a:p>
          <a:pPr rtl="1"/>
          <a:endParaRPr lang="he-IL"/>
        </a:p>
      </dgm:t>
    </dgm:pt>
    <dgm:pt modelId="{12F96A21-4CA4-4B18-AB7B-2608A7D7202D}" type="pres">
      <dgm:prSet presAssocID="{AF401C35-8E77-472A-A02F-E3DD9FBBAF82}" presName="Name21" presStyleCnt="0"/>
      <dgm:spPr/>
    </dgm:pt>
    <dgm:pt modelId="{8B4D2D60-3DAE-4636-B6B7-9125EABD17F8}" type="pres">
      <dgm:prSet presAssocID="{AF401C35-8E77-472A-A02F-E3DD9FBBAF82}" presName="level2Shape" presStyleLbl="node3" presStyleIdx="0" presStyleCnt="3" custScaleX="150185" custScaleY="101003" custLinFactNeighborX="-44006" custLinFactNeighborY="83935"/>
      <dgm:spPr/>
      <dgm:t>
        <a:bodyPr/>
        <a:lstStyle/>
        <a:p>
          <a:pPr rtl="1"/>
          <a:endParaRPr lang="he-IL"/>
        </a:p>
      </dgm:t>
    </dgm:pt>
    <dgm:pt modelId="{B921DBF3-6EC3-4611-BAA7-C5963A153867}" type="pres">
      <dgm:prSet presAssocID="{AF401C35-8E77-472A-A02F-E3DD9FBBAF82}" presName="hierChild3" presStyleCnt="0"/>
      <dgm:spPr/>
    </dgm:pt>
    <dgm:pt modelId="{763CD93F-78C5-49F9-816C-BF05F4767B85}" type="pres">
      <dgm:prSet presAssocID="{17C27B9D-5F6E-4FDD-BE75-6BDFDE71A21C}" presName="Name19" presStyleLbl="parChTrans1D3" presStyleIdx="1" presStyleCnt="3"/>
      <dgm:spPr/>
      <dgm:t>
        <a:bodyPr/>
        <a:lstStyle/>
        <a:p>
          <a:pPr rtl="1"/>
          <a:endParaRPr lang="he-IL"/>
        </a:p>
      </dgm:t>
    </dgm:pt>
    <dgm:pt modelId="{34B3AD9F-AFFC-417F-9EE1-119B00444334}" type="pres">
      <dgm:prSet presAssocID="{3B7D30B7-4E55-4C5C-97A5-7E4628380B0B}" presName="Name21" presStyleCnt="0"/>
      <dgm:spPr/>
    </dgm:pt>
    <dgm:pt modelId="{7D855B76-7416-4219-9800-39161CAB1364}" type="pres">
      <dgm:prSet presAssocID="{3B7D30B7-4E55-4C5C-97A5-7E4628380B0B}" presName="level2Shape" presStyleLbl="node3" presStyleIdx="1" presStyleCnt="3" custScaleX="146524" custScaleY="74490" custLinFactX="100000" custLinFactY="100000" custLinFactNeighborX="148176" custLinFactNeighborY="163667"/>
      <dgm:spPr/>
      <dgm:t>
        <a:bodyPr/>
        <a:lstStyle/>
        <a:p>
          <a:pPr rtl="1"/>
          <a:endParaRPr lang="he-IL"/>
        </a:p>
      </dgm:t>
    </dgm:pt>
    <dgm:pt modelId="{0A35BD9C-6207-4A85-9BA9-206CD158FB31}" type="pres">
      <dgm:prSet presAssocID="{3B7D30B7-4E55-4C5C-97A5-7E4628380B0B}" presName="hierChild3" presStyleCnt="0"/>
      <dgm:spPr/>
    </dgm:pt>
    <dgm:pt modelId="{005A0593-8AA2-4F6E-A428-CB67652E0104}" type="pres">
      <dgm:prSet presAssocID="{2CBB3392-A82A-48F8-B80F-ADB0AD46C6E2}" presName="Name19" presStyleLbl="parChTrans1D3" presStyleIdx="2" presStyleCnt="3"/>
      <dgm:spPr/>
      <dgm:t>
        <a:bodyPr/>
        <a:lstStyle/>
        <a:p>
          <a:pPr rtl="1"/>
          <a:endParaRPr lang="he-IL"/>
        </a:p>
      </dgm:t>
    </dgm:pt>
    <dgm:pt modelId="{7F05894C-B3A8-4DBD-9735-5438E96AC9E6}" type="pres">
      <dgm:prSet presAssocID="{53148B7B-B6F8-4331-83E2-BACAAC58B0E1}" presName="Name21" presStyleCnt="0"/>
      <dgm:spPr/>
    </dgm:pt>
    <dgm:pt modelId="{ADB72C84-7693-498B-9F3C-EE27A11C42F7}" type="pres">
      <dgm:prSet presAssocID="{53148B7B-B6F8-4331-83E2-BACAAC58B0E1}" presName="level2Shape" presStyleLbl="node3" presStyleIdx="2" presStyleCnt="3" custScaleX="125275" custScaleY="87243" custLinFactX="-100000" custLinFactY="100000" custLinFactNeighborX="-196970" custLinFactNeighborY="165385"/>
      <dgm:spPr/>
      <dgm:t>
        <a:bodyPr/>
        <a:lstStyle/>
        <a:p>
          <a:pPr rtl="1"/>
          <a:endParaRPr lang="he-IL"/>
        </a:p>
      </dgm:t>
    </dgm:pt>
    <dgm:pt modelId="{B2BFE22E-1D3C-40C5-AF92-6F8D8AA6FF28}" type="pres">
      <dgm:prSet presAssocID="{53148B7B-B6F8-4331-83E2-BACAAC58B0E1}" presName="hierChild3" presStyleCnt="0"/>
      <dgm:spPr/>
    </dgm:pt>
    <dgm:pt modelId="{B27DA9E8-CD8F-472D-BBEF-E51136D067F4}" type="pres">
      <dgm:prSet presAssocID="{FEBF2418-DD12-4CDE-A723-E8C83DD20EA2}" presName="Name19" presStyleLbl="parChTrans1D4" presStyleIdx="0" presStyleCnt="1"/>
      <dgm:spPr/>
      <dgm:t>
        <a:bodyPr/>
        <a:lstStyle/>
        <a:p>
          <a:pPr rtl="1"/>
          <a:endParaRPr lang="he-IL"/>
        </a:p>
      </dgm:t>
    </dgm:pt>
    <dgm:pt modelId="{2DC7A186-C0EC-4513-9A66-53A94D8F4275}" type="pres">
      <dgm:prSet presAssocID="{B305E00C-4258-4E44-A21A-53F9A47BEA10}" presName="Name21" presStyleCnt="0"/>
      <dgm:spPr/>
    </dgm:pt>
    <dgm:pt modelId="{3CAE248B-FE3B-468B-B9AE-D9B9045854EE}" type="pres">
      <dgm:prSet presAssocID="{B305E00C-4258-4E44-A21A-53F9A47BEA10}" presName="level2Shape" presStyleLbl="node4" presStyleIdx="0" presStyleCnt="1" custScaleX="173953" custScaleY="73068" custLinFactX="-100000" custLinFactY="100000" custLinFactNeighborX="-196654" custLinFactNeighborY="182231"/>
      <dgm:spPr/>
      <dgm:t>
        <a:bodyPr/>
        <a:lstStyle/>
        <a:p>
          <a:pPr rtl="1"/>
          <a:endParaRPr lang="he-IL"/>
        </a:p>
      </dgm:t>
    </dgm:pt>
    <dgm:pt modelId="{D1DD7DF2-AEEA-495B-95F8-476D8CB7AD5F}" type="pres">
      <dgm:prSet presAssocID="{B305E00C-4258-4E44-A21A-53F9A47BEA10}" presName="hierChild3" presStyleCnt="0"/>
      <dgm:spPr/>
    </dgm:pt>
    <dgm:pt modelId="{F9C732DE-B490-4E73-92A2-BE5E9A14FBE4}" type="pres">
      <dgm:prSet presAssocID="{AB21C5AF-4B60-4252-A2F5-DB3EA1990462}" presName="Name19" presStyleLbl="parChTrans1D2" presStyleIdx="1" presStyleCnt="3"/>
      <dgm:spPr/>
      <dgm:t>
        <a:bodyPr/>
        <a:lstStyle/>
        <a:p>
          <a:pPr rtl="1"/>
          <a:endParaRPr lang="he-IL"/>
        </a:p>
      </dgm:t>
    </dgm:pt>
    <dgm:pt modelId="{393D13FC-4FC0-4DC9-81CF-C427F19843F8}" type="pres">
      <dgm:prSet presAssocID="{89C7E792-C283-48DE-8E3F-140F106F2ADB}" presName="Name21" presStyleCnt="0"/>
      <dgm:spPr/>
      <dgm:t>
        <a:bodyPr/>
        <a:lstStyle/>
        <a:p>
          <a:pPr rtl="1"/>
          <a:endParaRPr lang="he-IL"/>
        </a:p>
      </dgm:t>
    </dgm:pt>
    <dgm:pt modelId="{C4147CAB-11BD-4F9F-B426-B6E662950ECB}" type="pres">
      <dgm:prSet presAssocID="{89C7E792-C283-48DE-8E3F-140F106F2ADB}" presName="level2Shape" presStyleLbl="node2" presStyleIdx="1" presStyleCnt="3" custScaleX="160050" custScaleY="88642" custLinFactNeighborX="-5893" custLinFactNeighborY="43536"/>
      <dgm:spPr/>
      <dgm:t>
        <a:bodyPr/>
        <a:lstStyle/>
        <a:p>
          <a:pPr rtl="1"/>
          <a:endParaRPr lang="he-IL"/>
        </a:p>
      </dgm:t>
    </dgm:pt>
    <dgm:pt modelId="{B315DC8B-A834-47F9-97D6-942C59CEA149}" type="pres">
      <dgm:prSet presAssocID="{89C7E792-C283-48DE-8E3F-140F106F2ADB}" presName="hierChild3" presStyleCnt="0"/>
      <dgm:spPr/>
      <dgm:t>
        <a:bodyPr/>
        <a:lstStyle/>
        <a:p>
          <a:pPr rtl="1"/>
          <a:endParaRPr lang="he-IL"/>
        </a:p>
      </dgm:t>
    </dgm:pt>
    <dgm:pt modelId="{AE9F0EDC-5855-4BF8-8623-0B8B9FD74F52}" type="pres">
      <dgm:prSet presAssocID="{1DBEE09D-CC7A-48E7-AAF9-A0A1BD81F1B7}" presName="Name19" presStyleLbl="parChTrans1D2" presStyleIdx="2" presStyleCnt="3"/>
      <dgm:spPr/>
      <dgm:t>
        <a:bodyPr/>
        <a:lstStyle/>
        <a:p>
          <a:pPr rtl="1"/>
          <a:endParaRPr lang="he-IL"/>
        </a:p>
      </dgm:t>
    </dgm:pt>
    <dgm:pt modelId="{2AE46A98-066D-499A-93D5-86F9A2C2565E}" type="pres">
      <dgm:prSet presAssocID="{CC05A287-3433-4E71-B73B-CE95B5104F28}" presName="Name21" presStyleCnt="0"/>
      <dgm:spPr/>
      <dgm:t>
        <a:bodyPr/>
        <a:lstStyle/>
        <a:p>
          <a:pPr rtl="1"/>
          <a:endParaRPr lang="he-IL"/>
        </a:p>
      </dgm:t>
    </dgm:pt>
    <dgm:pt modelId="{5FA2D1AB-C34A-47A6-BC47-29673BD44A80}" type="pres">
      <dgm:prSet presAssocID="{CC05A287-3433-4E71-B73B-CE95B5104F28}" presName="level2Shape" presStyleLbl="node2" presStyleIdx="2" presStyleCnt="3" custScaleX="168770" custScaleY="93948" custLinFactNeighborY="39136"/>
      <dgm:spPr/>
      <dgm:t>
        <a:bodyPr/>
        <a:lstStyle/>
        <a:p>
          <a:pPr rtl="1"/>
          <a:endParaRPr lang="he-IL"/>
        </a:p>
      </dgm:t>
    </dgm:pt>
    <dgm:pt modelId="{46792294-85A3-4C69-903F-812597812FD1}" type="pres">
      <dgm:prSet presAssocID="{CC05A287-3433-4E71-B73B-CE95B5104F28}" presName="hierChild3" presStyleCnt="0"/>
      <dgm:spPr/>
      <dgm:t>
        <a:bodyPr/>
        <a:lstStyle/>
        <a:p>
          <a:pPr rtl="1"/>
          <a:endParaRPr lang="he-IL"/>
        </a:p>
      </dgm:t>
    </dgm:pt>
    <dgm:pt modelId="{EF9C56C5-9F22-4A92-8FD3-FD918A2BF114}" type="pres">
      <dgm:prSet presAssocID="{3BFCAE95-2B4F-4BDE-89C6-0635ACCEF232}" presName="bgShapesFlow" presStyleCnt="0"/>
      <dgm:spPr/>
      <dgm:t>
        <a:bodyPr/>
        <a:lstStyle/>
        <a:p>
          <a:pPr rtl="1"/>
          <a:endParaRPr lang="he-IL"/>
        </a:p>
      </dgm:t>
    </dgm:pt>
    <dgm:pt modelId="{5000476A-EE8A-4A08-856C-50D3F46B2945}" type="pres">
      <dgm:prSet presAssocID="{E12525B4-86A1-41A0-BC75-3F09B7F75280}" presName="rectComp" presStyleCnt="0"/>
      <dgm:spPr/>
      <dgm:t>
        <a:bodyPr/>
        <a:lstStyle/>
        <a:p>
          <a:pPr rtl="1"/>
          <a:endParaRPr lang="he-IL"/>
        </a:p>
      </dgm:t>
    </dgm:pt>
    <dgm:pt modelId="{5C3A341D-518A-4F88-96A6-284123D657CB}" type="pres">
      <dgm:prSet presAssocID="{E12525B4-86A1-41A0-BC75-3F09B7F75280}" presName="bgRect" presStyleLbl="bgShp" presStyleIdx="0" presStyleCnt="5" custScaleY="100479" custLinFactNeighborY="-1232"/>
      <dgm:spPr/>
      <dgm:t>
        <a:bodyPr/>
        <a:lstStyle/>
        <a:p>
          <a:pPr rtl="1"/>
          <a:endParaRPr lang="he-IL"/>
        </a:p>
      </dgm:t>
    </dgm:pt>
    <dgm:pt modelId="{92C1163F-00B1-431F-8090-38B99D5A2039}" type="pres">
      <dgm:prSet presAssocID="{E12525B4-86A1-41A0-BC75-3F09B7F75280}" presName="bgRectTx" presStyleLbl="bgShp" presStyleIdx="0" presStyleCnt="5">
        <dgm:presLayoutVars>
          <dgm:bulletEnabled val="1"/>
        </dgm:presLayoutVars>
      </dgm:prSet>
      <dgm:spPr/>
      <dgm:t>
        <a:bodyPr/>
        <a:lstStyle/>
        <a:p>
          <a:pPr rtl="1"/>
          <a:endParaRPr lang="he-IL"/>
        </a:p>
      </dgm:t>
    </dgm:pt>
    <dgm:pt modelId="{A7F79C3E-B4FB-46FD-9219-831DD1DAA8E6}" type="pres">
      <dgm:prSet presAssocID="{E12525B4-86A1-41A0-BC75-3F09B7F75280}" presName="spComp" presStyleCnt="0"/>
      <dgm:spPr/>
      <dgm:t>
        <a:bodyPr/>
        <a:lstStyle/>
        <a:p>
          <a:pPr rtl="1"/>
          <a:endParaRPr lang="he-IL"/>
        </a:p>
      </dgm:t>
    </dgm:pt>
    <dgm:pt modelId="{AE76DA56-081E-4F23-87DC-14CD3DCCA27C}" type="pres">
      <dgm:prSet presAssocID="{E12525B4-86A1-41A0-BC75-3F09B7F75280}" presName="vSp" presStyleCnt="0"/>
      <dgm:spPr/>
      <dgm:t>
        <a:bodyPr/>
        <a:lstStyle/>
        <a:p>
          <a:pPr rtl="1"/>
          <a:endParaRPr lang="he-IL"/>
        </a:p>
      </dgm:t>
    </dgm:pt>
    <dgm:pt modelId="{7E52A77C-0F0B-4F15-B0B0-A42B720C9E67}" type="pres">
      <dgm:prSet presAssocID="{95F22C18-0C24-4527-AE79-E81F81C781EB}" presName="rectComp" presStyleCnt="0"/>
      <dgm:spPr/>
      <dgm:t>
        <a:bodyPr/>
        <a:lstStyle/>
        <a:p>
          <a:pPr rtl="1"/>
          <a:endParaRPr lang="he-IL"/>
        </a:p>
      </dgm:t>
    </dgm:pt>
    <dgm:pt modelId="{190FA4BA-25BE-42C7-8209-9032C2D82C13}" type="pres">
      <dgm:prSet presAssocID="{95F22C18-0C24-4527-AE79-E81F81C781EB}" presName="bgRect" presStyleLbl="bgShp" presStyleIdx="1" presStyleCnt="5" custScaleY="108257" custLinFactNeighborY="6868"/>
      <dgm:spPr/>
      <dgm:t>
        <a:bodyPr/>
        <a:lstStyle/>
        <a:p>
          <a:pPr rtl="1"/>
          <a:endParaRPr lang="he-IL"/>
        </a:p>
      </dgm:t>
    </dgm:pt>
    <dgm:pt modelId="{CE8C0A32-6FC2-41CB-BE21-0A05BC8FB76B}" type="pres">
      <dgm:prSet presAssocID="{95F22C18-0C24-4527-AE79-E81F81C781EB}" presName="bgRectTx" presStyleLbl="bgShp" presStyleIdx="1" presStyleCnt="5">
        <dgm:presLayoutVars>
          <dgm:bulletEnabled val="1"/>
        </dgm:presLayoutVars>
      </dgm:prSet>
      <dgm:spPr/>
      <dgm:t>
        <a:bodyPr/>
        <a:lstStyle/>
        <a:p>
          <a:pPr rtl="1"/>
          <a:endParaRPr lang="he-IL"/>
        </a:p>
      </dgm:t>
    </dgm:pt>
    <dgm:pt modelId="{27DF7C11-D202-4465-9A87-A4F1D1A0BFC3}" type="pres">
      <dgm:prSet presAssocID="{95F22C18-0C24-4527-AE79-E81F81C781EB}" presName="spComp" presStyleCnt="0"/>
      <dgm:spPr/>
      <dgm:t>
        <a:bodyPr/>
        <a:lstStyle/>
        <a:p>
          <a:pPr rtl="1"/>
          <a:endParaRPr lang="he-IL"/>
        </a:p>
      </dgm:t>
    </dgm:pt>
    <dgm:pt modelId="{CEAC5E25-DFFC-4EFF-AC98-484AD84F93E7}" type="pres">
      <dgm:prSet presAssocID="{95F22C18-0C24-4527-AE79-E81F81C781EB}" presName="vSp" presStyleCnt="0"/>
      <dgm:spPr/>
      <dgm:t>
        <a:bodyPr/>
        <a:lstStyle/>
        <a:p>
          <a:pPr rtl="1"/>
          <a:endParaRPr lang="he-IL"/>
        </a:p>
      </dgm:t>
    </dgm:pt>
    <dgm:pt modelId="{1A2DE95B-EB74-45C6-99FD-C839F7C0718A}" type="pres">
      <dgm:prSet presAssocID="{DACEF280-1FB4-42D7-B3AD-0A8FB1A0A84E}" presName="rectComp" presStyleCnt="0"/>
      <dgm:spPr/>
      <dgm:t>
        <a:bodyPr/>
        <a:lstStyle/>
        <a:p>
          <a:pPr rtl="1"/>
          <a:endParaRPr lang="he-IL"/>
        </a:p>
      </dgm:t>
    </dgm:pt>
    <dgm:pt modelId="{45C7ECF7-184B-4026-9E75-4FDB765CE3A1}" type="pres">
      <dgm:prSet presAssocID="{DACEF280-1FB4-42D7-B3AD-0A8FB1A0A84E}" presName="bgRect" presStyleLbl="bgShp" presStyleIdx="2" presStyleCnt="5" custScaleX="49144" custScaleY="114125" custLinFactY="67549" custLinFactNeighborX="-25428" custLinFactNeighborY="100000"/>
      <dgm:spPr/>
      <dgm:t>
        <a:bodyPr/>
        <a:lstStyle/>
        <a:p>
          <a:pPr rtl="1"/>
          <a:endParaRPr lang="he-IL"/>
        </a:p>
      </dgm:t>
    </dgm:pt>
    <dgm:pt modelId="{2F436FB3-23A4-47E5-BE35-828DD3B73C7A}" type="pres">
      <dgm:prSet presAssocID="{DACEF280-1FB4-42D7-B3AD-0A8FB1A0A84E}" presName="bgRectTx" presStyleLbl="bgShp" presStyleIdx="2" presStyleCnt="5">
        <dgm:presLayoutVars>
          <dgm:bulletEnabled val="1"/>
        </dgm:presLayoutVars>
      </dgm:prSet>
      <dgm:spPr/>
      <dgm:t>
        <a:bodyPr/>
        <a:lstStyle/>
        <a:p>
          <a:pPr rtl="1"/>
          <a:endParaRPr lang="he-IL"/>
        </a:p>
      </dgm:t>
    </dgm:pt>
    <dgm:pt modelId="{BB77C172-02B6-4F76-856E-485543EA2A2F}" type="pres">
      <dgm:prSet presAssocID="{DACEF280-1FB4-42D7-B3AD-0A8FB1A0A84E}" presName="spComp" presStyleCnt="0"/>
      <dgm:spPr/>
      <dgm:t>
        <a:bodyPr/>
        <a:lstStyle/>
        <a:p>
          <a:pPr rtl="1"/>
          <a:endParaRPr lang="he-IL"/>
        </a:p>
      </dgm:t>
    </dgm:pt>
    <dgm:pt modelId="{4FE22330-7E08-483F-954B-D26C5DF0AD90}" type="pres">
      <dgm:prSet presAssocID="{DACEF280-1FB4-42D7-B3AD-0A8FB1A0A84E}" presName="vSp" presStyleCnt="0"/>
      <dgm:spPr/>
      <dgm:t>
        <a:bodyPr/>
        <a:lstStyle/>
        <a:p>
          <a:pPr rtl="1"/>
          <a:endParaRPr lang="he-IL"/>
        </a:p>
      </dgm:t>
    </dgm:pt>
    <dgm:pt modelId="{F748E99F-FB0C-4485-80EB-B9E381A07B29}" type="pres">
      <dgm:prSet presAssocID="{91E18011-C557-41DA-B184-1D2F35DF2BE2}" presName="rectComp" presStyleCnt="0"/>
      <dgm:spPr/>
      <dgm:t>
        <a:bodyPr/>
        <a:lstStyle/>
        <a:p>
          <a:pPr rtl="1"/>
          <a:endParaRPr lang="he-IL"/>
        </a:p>
      </dgm:t>
    </dgm:pt>
    <dgm:pt modelId="{6754AB34-1B78-4BF9-B56F-7B55F8FDFAAC}" type="pres">
      <dgm:prSet presAssocID="{91E18011-C557-41DA-B184-1D2F35DF2BE2}" presName="bgRect" presStyleLbl="bgShp" presStyleIdx="3" presStyleCnt="5" custFlipHor="1" custScaleX="49529" custScaleY="115374" custLinFactNeighborX="25236" custLinFactNeighborY="35135"/>
      <dgm:spPr/>
      <dgm:t>
        <a:bodyPr/>
        <a:lstStyle/>
        <a:p>
          <a:pPr rtl="1"/>
          <a:endParaRPr lang="he-IL"/>
        </a:p>
      </dgm:t>
    </dgm:pt>
    <dgm:pt modelId="{6DC1E227-C5C5-411E-AA77-2255AD25D2A4}" type="pres">
      <dgm:prSet presAssocID="{91E18011-C557-41DA-B184-1D2F35DF2BE2}" presName="bgRectTx" presStyleLbl="bgShp" presStyleIdx="3" presStyleCnt="5">
        <dgm:presLayoutVars>
          <dgm:bulletEnabled val="1"/>
        </dgm:presLayoutVars>
      </dgm:prSet>
      <dgm:spPr/>
      <dgm:t>
        <a:bodyPr/>
        <a:lstStyle/>
        <a:p>
          <a:pPr rtl="1"/>
          <a:endParaRPr lang="he-IL"/>
        </a:p>
      </dgm:t>
    </dgm:pt>
    <dgm:pt modelId="{AA7ADA7C-9E50-492F-9CA9-802240502EFB}" type="pres">
      <dgm:prSet presAssocID="{91E18011-C557-41DA-B184-1D2F35DF2BE2}" presName="spComp" presStyleCnt="0"/>
      <dgm:spPr/>
    </dgm:pt>
    <dgm:pt modelId="{3B65B3DF-8CA9-4BE9-9423-3F78FCCB5A9B}" type="pres">
      <dgm:prSet presAssocID="{91E18011-C557-41DA-B184-1D2F35DF2BE2}" presName="vSp" presStyleCnt="0"/>
      <dgm:spPr/>
    </dgm:pt>
    <dgm:pt modelId="{072040EF-4FD9-42D6-ADDB-51A672D8362B}" type="pres">
      <dgm:prSet presAssocID="{84AB6D70-3B86-478B-B08C-592918C2AC5D}" presName="rectComp" presStyleCnt="0"/>
      <dgm:spPr/>
    </dgm:pt>
    <dgm:pt modelId="{D008D1E1-4279-49EF-BCDB-B68B0954762E}" type="pres">
      <dgm:prSet presAssocID="{84AB6D70-3B86-478B-B08C-592918C2AC5D}" presName="bgRect" presStyleLbl="bgShp" presStyleIdx="4" presStyleCnt="5" custScaleY="124087" custLinFactY="-100000" custLinFactNeighborY="-146974"/>
      <dgm:spPr/>
      <dgm:t>
        <a:bodyPr/>
        <a:lstStyle/>
        <a:p>
          <a:pPr rtl="1"/>
          <a:endParaRPr lang="he-IL"/>
        </a:p>
      </dgm:t>
    </dgm:pt>
    <dgm:pt modelId="{9BE6CB53-FBB0-40BE-9B3C-29D05D31B6E4}" type="pres">
      <dgm:prSet presAssocID="{84AB6D70-3B86-478B-B08C-592918C2AC5D}" presName="bgRectTx" presStyleLbl="bgShp" presStyleIdx="4" presStyleCnt="5">
        <dgm:presLayoutVars>
          <dgm:bulletEnabled val="1"/>
        </dgm:presLayoutVars>
      </dgm:prSet>
      <dgm:spPr/>
      <dgm:t>
        <a:bodyPr/>
        <a:lstStyle/>
        <a:p>
          <a:pPr rtl="1"/>
          <a:endParaRPr lang="he-IL"/>
        </a:p>
      </dgm:t>
    </dgm:pt>
  </dgm:ptLst>
  <dgm:cxnLst>
    <dgm:cxn modelId="{EBB5DE87-FBAC-41C6-A2C7-C0B5453A672F}" type="presOf" srcId="{D52578A8-39F6-426C-97FE-975D2CC8031E}" destId="{59BB81B1-12E3-42DC-946E-900EB41C5EBC}" srcOrd="0" destOrd="0" presId="urn:microsoft.com/office/officeart/2005/8/layout/hierarchy6"/>
    <dgm:cxn modelId="{06C370C8-3D65-4EF8-A418-EBD0062AFD40}" type="presOf" srcId="{917CED13-7EF6-4546-9CAC-2BEE8DF2AE8C}" destId="{9610911F-50E1-468F-85E3-F2C7E64BBC62}" srcOrd="0" destOrd="0" presId="urn:microsoft.com/office/officeart/2005/8/layout/hierarchy6"/>
    <dgm:cxn modelId="{FA257CB1-79A4-46B6-97DE-8370003FE80E}" srcId="{F0CEC1F0-16E1-431A-A78D-43719950181B}" destId="{917CED13-7EF6-4546-9CAC-2BEE8DF2AE8C}" srcOrd="0" destOrd="0" parTransId="{D52578A8-39F6-426C-97FE-975D2CC8031E}" sibTransId="{2D7B062A-485F-4D77-B1E0-A942B0DE12F1}"/>
    <dgm:cxn modelId="{D9FAE31E-069E-4AF3-B575-1C2BDC55A371}" srcId="{3BFCAE95-2B4F-4BDE-89C6-0635ACCEF232}" destId="{84AB6D70-3B86-478B-B08C-592918C2AC5D}" srcOrd="5" destOrd="0" parTransId="{9FEF9EBD-02A6-49E5-A345-A63FE65D52B4}" sibTransId="{70F5E05A-7C73-4BE1-B83A-7D9B996546C6}"/>
    <dgm:cxn modelId="{B85A2C9B-1832-4D60-9E0A-A4D391703E99}" srcId="{3BFCAE95-2B4F-4BDE-89C6-0635ACCEF232}" destId="{E12525B4-86A1-41A0-BC75-3F09B7F75280}" srcOrd="1" destOrd="0" parTransId="{5C3DA865-19C9-4814-A3A8-9D92F655A9F0}" sibTransId="{723EBB60-E189-4D19-8190-8B58F95EB233}"/>
    <dgm:cxn modelId="{FABE4E2B-AF06-491E-BBE3-412264B91CEA}" type="presOf" srcId="{2CBB3392-A82A-48F8-B80F-ADB0AD46C6E2}" destId="{005A0593-8AA2-4F6E-A428-CB67652E0104}" srcOrd="0" destOrd="0" presId="urn:microsoft.com/office/officeart/2005/8/layout/hierarchy6"/>
    <dgm:cxn modelId="{7BDB19FF-E06C-4169-B1E1-543461950655}" srcId="{53148B7B-B6F8-4331-83E2-BACAAC58B0E1}" destId="{B305E00C-4258-4E44-A21A-53F9A47BEA10}" srcOrd="0" destOrd="0" parTransId="{FEBF2418-DD12-4CDE-A723-E8C83DD20EA2}" sibTransId="{81BE0FD5-CC70-4ADE-A6E7-15D903F890C3}"/>
    <dgm:cxn modelId="{5CAD4AF1-4EB0-471E-AF7F-5B8DF9A9A146}" srcId="{917CED13-7EF6-4546-9CAC-2BEE8DF2AE8C}" destId="{AF401C35-8E77-472A-A02F-E3DD9FBBAF82}" srcOrd="0" destOrd="0" parTransId="{8CF7197F-6A23-4BCF-9EBF-3639C2CF1908}" sibTransId="{977B9A6D-EF70-4ACF-AD80-1B0AACCB396F}"/>
    <dgm:cxn modelId="{42C73543-08BF-4B7A-91AB-686CFA889232}" type="presOf" srcId="{AF401C35-8E77-472A-A02F-E3DD9FBBAF82}" destId="{8B4D2D60-3DAE-4636-B6B7-9125EABD17F8}" srcOrd="0" destOrd="0" presId="urn:microsoft.com/office/officeart/2005/8/layout/hierarchy6"/>
    <dgm:cxn modelId="{9B2D018A-E198-4AC0-BDF5-7E147A03CE8B}" type="presOf" srcId="{17C27B9D-5F6E-4FDD-BE75-6BDFDE71A21C}" destId="{763CD93F-78C5-49F9-816C-BF05F4767B85}" srcOrd="0" destOrd="0" presId="urn:microsoft.com/office/officeart/2005/8/layout/hierarchy6"/>
    <dgm:cxn modelId="{419D45E9-2D0B-4869-A329-7AFD107A1325}" type="presOf" srcId="{DACEF280-1FB4-42D7-B3AD-0A8FB1A0A84E}" destId="{2F436FB3-23A4-47E5-BE35-828DD3B73C7A}" srcOrd="1" destOrd="0" presId="urn:microsoft.com/office/officeart/2005/8/layout/hierarchy6"/>
    <dgm:cxn modelId="{40A4F35F-6B42-46D6-BABD-2368254C8509}" type="presOf" srcId="{95F22C18-0C24-4527-AE79-E81F81C781EB}" destId="{CE8C0A32-6FC2-41CB-BE21-0A05BC8FB76B}" srcOrd="1" destOrd="0" presId="urn:microsoft.com/office/officeart/2005/8/layout/hierarchy6"/>
    <dgm:cxn modelId="{0F3D7A46-0E92-4A39-81CD-0044646CF054}" type="presOf" srcId="{3BFCAE95-2B4F-4BDE-89C6-0635ACCEF232}" destId="{0FCCF4AC-A270-49EC-8CAD-16A160FADDC6}" srcOrd="0" destOrd="0" presId="urn:microsoft.com/office/officeart/2005/8/layout/hierarchy6"/>
    <dgm:cxn modelId="{655A04A3-F138-4FB6-844C-CD71945A6B7F}" srcId="{3BFCAE95-2B4F-4BDE-89C6-0635ACCEF232}" destId="{95F22C18-0C24-4527-AE79-E81F81C781EB}" srcOrd="2" destOrd="0" parTransId="{B7C4EEB0-A41E-4BAC-BB0E-62A80E4B9971}" sibTransId="{BF087503-64D7-4311-A1AD-2738BDC49095}"/>
    <dgm:cxn modelId="{A139949A-989D-4138-9D8F-AF743135DB2C}" srcId="{917CED13-7EF6-4546-9CAC-2BEE8DF2AE8C}" destId="{3B7D30B7-4E55-4C5C-97A5-7E4628380B0B}" srcOrd="1" destOrd="0" parTransId="{17C27B9D-5F6E-4FDD-BE75-6BDFDE71A21C}" sibTransId="{C9EE2DF7-23B1-4150-84EC-5D2A8CFCC817}"/>
    <dgm:cxn modelId="{C66ADB3B-5FD6-4353-89C7-546CD7EE685D}" type="presOf" srcId="{DACEF280-1FB4-42D7-B3AD-0A8FB1A0A84E}" destId="{45C7ECF7-184B-4026-9E75-4FDB765CE3A1}" srcOrd="0" destOrd="0" presId="urn:microsoft.com/office/officeart/2005/8/layout/hierarchy6"/>
    <dgm:cxn modelId="{A692211F-7157-48B7-89B1-11FBEEB07D51}" srcId="{F0CEC1F0-16E1-431A-A78D-43719950181B}" destId="{89C7E792-C283-48DE-8E3F-140F106F2ADB}" srcOrd="1" destOrd="0" parTransId="{AB21C5AF-4B60-4252-A2F5-DB3EA1990462}" sibTransId="{D8D84600-F039-4DE6-A43B-034155468FC5}"/>
    <dgm:cxn modelId="{C586C280-A5AD-4816-BAB2-47664363BB29}" type="presOf" srcId="{91E18011-C557-41DA-B184-1D2F35DF2BE2}" destId="{6DC1E227-C5C5-411E-AA77-2255AD25D2A4}" srcOrd="1" destOrd="0" presId="urn:microsoft.com/office/officeart/2005/8/layout/hierarchy6"/>
    <dgm:cxn modelId="{2BF08F04-DC36-402A-BA75-0C1517213297}" type="presOf" srcId="{AB21C5AF-4B60-4252-A2F5-DB3EA1990462}" destId="{F9C732DE-B490-4E73-92A2-BE5E9A14FBE4}" srcOrd="0" destOrd="0" presId="urn:microsoft.com/office/officeart/2005/8/layout/hierarchy6"/>
    <dgm:cxn modelId="{6635F402-4D1B-428E-9DE1-AD92EDED3022}" type="presOf" srcId="{FEBF2418-DD12-4CDE-A723-E8C83DD20EA2}" destId="{B27DA9E8-CD8F-472D-BBEF-E51136D067F4}" srcOrd="0" destOrd="0" presId="urn:microsoft.com/office/officeart/2005/8/layout/hierarchy6"/>
    <dgm:cxn modelId="{096B2EC0-0C04-4949-B33C-BB6E165D7199}" type="presOf" srcId="{8CF7197F-6A23-4BCF-9EBF-3639C2CF1908}" destId="{E7370FAF-19AD-4E23-8276-DAEA1E363948}" srcOrd="0" destOrd="0" presId="urn:microsoft.com/office/officeart/2005/8/layout/hierarchy6"/>
    <dgm:cxn modelId="{4FFF66E2-4957-4541-9D5C-147199487D7C}" type="presOf" srcId="{CC05A287-3433-4E71-B73B-CE95B5104F28}" destId="{5FA2D1AB-C34A-47A6-BC47-29673BD44A80}" srcOrd="0" destOrd="0" presId="urn:microsoft.com/office/officeart/2005/8/layout/hierarchy6"/>
    <dgm:cxn modelId="{C300E534-D5D3-4EFF-A176-5388C30D6C7D}" type="presOf" srcId="{E12525B4-86A1-41A0-BC75-3F09B7F75280}" destId="{5C3A341D-518A-4F88-96A6-284123D657CB}" srcOrd="0" destOrd="0" presId="urn:microsoft.com/office/officeart/2005/8/layout/hierarchy6"/>
    <dgm:cxn modelId="{7A523629-B078-43BD-AAC1-1CB8ED14FC76}" type="presOf" srcId="{91E18011-C557-41DA-B184-1D2F35DF2BE2}" destId="{6754AB34-1B78-4BF9-B56F-7B55F8FDFAAC}" srcOrd="0" destOrd="0" presId="urn:microsoft.com/office/officeart/2005/8/layout/hierarchy6"/>
    <dgm:cxn modelId="{1D78DCD9-681A-44AB-A2F5-5598E7AF7885}" type="presOf" srcId="{95F22C18-0C24-4527-AE79-E81F81C781EB}" destId="{190FA4BA-25BE-42C7-8209-9032C2D82C13}" srcOrd="0" destOrd="0" presId="urn:microsoft.com/office/officeart/2005/8/layout/hierarchy6"/>
    <dgm:cxn modelId="{C7FC7247-0E6A-4F47-8762-D907DEE42E03}" type="presOf" srcId="{F0CEC1F0-16E1-431A-A78D-43719950181B}" destId="{640998B3-12A0-4A77-A6CB-CDADF01516F9}" srcOrd="0" destOrd="0" presId="urn:microsoft.com/office/officeart/2005/8/layout/hierarchy6"/>
    <dgm:cxn modelId="{85EF5679-62FE-4A19-A468-64F11D00A56B}" type="presOf" srcId="{B305E00C-4258-4E44-A21A-53F9A47BEA10}" destId="{3CAE248B-FE3B-468B-B9AE-D9B9045854EE}" srcOrd="0" destOrd="0" presId="urn:microsoft.com/office/officeart/2005/8/layout/hierarchy6"/>
    <dgm:cxn modelId="{5FA2154C-897D-44D5-8ED1-FE4DB51A937F}" srcId="{917CED13-7EF6-4546-9CAC-2BEE8DF2AE8C}" destId="{53148B7B-B6F8-4331-83E2-BACAAC58B0E1}" srcOrd="2" destOrd="0" parTransId="{2CBB3392-A82A-48F8-B80F-ADB0AD46C6E2}" sibTransId="{BF6E32A5-CE27-4D09-A45B-234029522069}"/>
    <dgm:cxn modelId="{AB03202D-C5C0-43B5-B2F2-A8B63BB2E20B}" type="presOf" srcId="{84AB6D70-3B86-478B-B08C-592918C2AC5D}" destId="{9BE6CB53-FBB0-40BE-9B3C-29D05D31B6E4}" srcOrd="1" destOrd="0" presId="urn:microsoft.com/office/officeart/2005/8/layout/hierarchy6"/>
    <dgm:cxn modelId="{6E0ECCB2-A645-4489-BA8C-974424A43782}" type="presOf" srcId="{53148B7B-B6F8-4331-83E2-BACAAC58B0E1}" destId="{ADB72C84-7693-498B-9F3C-EE27A11C42F7}" srcOrd="0" destOrd="0" presId="urn:microsoft.com/office/officeart/2005/8/layout/hierarchy6"/>
    <dgm:cxn modelId="{CF318F4D-F362-4C09-A7DB-4D4A4DCD8856}" srcId="{3BFCAE95-2B4F-4BDE-89C6-0635ACCEF232}" destId="{DACEF280-1FB4-42D7-B3AD-0A8FB1A0A84E}" srcOrd="3" destOrd="0" parTransId="{1EE8C3CE-99CB-40A5-8705-6B6A3DE20B6D}" sibTransId="{C6C10B53-5EAF-4A4A-86B2-D7E15F73BCB0}"/>
    <dgm:cxn modelId="{6168BA29-DFD0-40AC-890A-562F497B2B8A}" srcId="{F0CEC1F0-16E1-431A-A78D-43719950181B}" destId="{CC05A287-3433-4E71-B73B-CE95B5104F28}" srcOrd="2" destOrd="0" parTransId="{1DBEE09D-CC7A-48E7-AAF9-A0A1BD81F1B7}" sibTransId="{8912385A-09FF-4F32-AF64-AD54CC741EA8}"/>
    <dgm:cxn modelId="{BB535CA0-F27E-4410-ADBA-8FFE6AD3FAD1}" type="presOf" srcId="{84AB6D70-3B86-478B-B08C-592918C2AC5D}" destId="{D008D1E1-4279-49EF-BCDB-B68B0954762E}" srcOrd="0" destOrd="0" presId="urn:microsoft.com/office/officeart/2005/8/layout/hierarchy6"/>
    <dgm:cxn modelId="{61647748-36AA-4A8D-819F-7ACB2F6F12F3}" type="presOf" srcId="{E12525B4-86A1-41A0-BC75-3F09B7F75280}" destId="{92C1163F-00B1-431F-8090-38B99D5A2039}" srcOrd="1" destOrd="0" presId="urn:microsoft.com/office/officeart/2005/8/layout/hierarchy6"/>
    <dgm:cxn modelId="{00C8DB4F-E9A1-46F5-90A1-CB2EF8BBDF9B}" type="presOf" srcId="{3B7D30B7-4E55-4C5C-97A5-7E4628380B0B}" destId="{7D855B76-7416-4219-9800-39161CAB1364}" srcOrd="0" destOrd="0" presId="urn:microsoft.com/office/officeart/2005/8/layout/hierarchy6"/>
    <dgm:cxn modelId="{76B30D8C-7757-4F98-BED7-24F2C1A57095}" srcId="{3BFCAE95-2B4F-4BDE-89C6-0635ACCEF232}" destId="{F0CEC1F0-16E1-431A-A78D-43719950181B}" srcOrd="0" destOrd="0" parTransId="{FB71EC15-D3F1-4616-B0F9-4E1D4CF8C25E}" sibTransId="{1C16C7B9-A454-4A34-998B-DC212B5A9471}"/>
    <dgm:cxn modelId="{F9E4E55D-25BE-4523-B61B-319DEE08711F}" srcId="{3BFCAE95-2B4F-4BDE-89C6-0635ACCEF232}" destId="{91E18011-C557-41DA-B184-1D2F35DF2BE2}" srcOrd="4" destOrd="0" parTransId="{68F8CC3E-774E-4E93-8845-DEA893CDAB57}" sibTransId="{917BA6E0-D400-46CA-9FE9-D22DE75AB9B7}"/>
    <dgm:cxn modelId="{AE60EE23-47C4-4196-A14E-AC40510EBCD3}" type="presOf" srcId="{1DBEE09D-CC7A-48E7-AAF9-A0A1BD81F1B7}" destId="{AE9F0EDC-5855-4BF8-8623-0B8B9FD74F52}" srcOrd="0" destOrd="0" presId="urn:microsoft.com/office/officeart/2005/8/layout/hierarchy6"/>
    <dgm:cxn modelId="{96140329-A0EB-43A0-8ADC-C6A17B4285F2}" type="presOf" srcId="{89C7E792-C283-48DE-8E3F-140F106F2ADB}" destId="{C4147CAB-11BD-4F9F-B426-B6E662950ECB}" srcOrd="0" destOrd="0" presId="urn:microsoft.com/office/officeart/2005/8/layout/hierarchy6"/>
    <dgm:cxn modelId="{8F25CDBC-FD6F-421D-BD18-86959AC0E1A3}" type="presParOf" srcId="{0FCCF4AC-A270-49EC-8CAD-16A160FADDC6}" destId="{881BED07-AA0F-44E0-9DE9-F9B5C6E7A3BD}" srcOrd="0" destOrd="0" presId="urn:microsoft.com/office/officeart/2005/8/layout/hierarchy6"/>
    <dgm:cxn modelId="{7883DC48-7218-40EF-A55D-ED8778571325}" type="presParOf" srcId="{881BED07-AA0F-44E0-9DE9-F9B5C6E7A3BD}" destId="{DD6E96B6-6814-41AD-9B56-F0D3737EA458}" srcOrd="0" destOrd="0" presId="urn:microsoft.com/office/officeart/2005/8/layout/hierarchy6"/>
    <dgm:cxn modelId="{EA442E38-8415-44E6-9168-B69E05D23DC0}" type="presParOf" srcId="{881BED07-AA0F-44E0-9DE9-F9B5C6E7A3BD}" destId="{0E7CB2AF-E931-4D98-BB4D-F8543A5D5D71}" srcOrd="1" destOrd="0" presId="urn:microsoft.com/office/officeart/2005/8/layout/hierarchy6"/>
    <dgm:cxn modelId="{39B28429-C5D1-447E-9087-16FC0E0E454B}" type="presParOf" srcId="{0E7CB2AF-E931-4D98-BB4D-F8543A5D5D71}" destId="{A3A060D3-AEE1-4F52-9370-192A2BD48B7C}" srcOrd="0" destOrd="0" presId="urn:microsoft.com/office/officeart/2005/8/layout/hierarchy6"/>
    <dgm:cxn modelId="{4596278C-BE00-4089-896C-D14898A72EC1}" type="presParOf" srcId="{A3A060D3-AEE1-4F52-9370-192A2BD48B7C}" destId="{640998B3-12A0-4A77-A6CB-CDADF01516F9}" srcOrd="0" destOrd="0" presId="urn:microsoft.com/office/officeart/2005/8/layout/hierarchy6"/>
    <dgm:cxn modelId="{10B657E6-B4E8-47E5-B4D4-9A08BA96BE83}" type="presParOf" srcId="{A3A060D3-AEE1-4F52-9370-192A2BD48B7C}" destId="{E52E4FAF-4AB1-426C-BAE5-BF18A9663C1D}" srcOrd="1" destOrd="0" presId="urn:microsoft.com/office/officeart/2005/8/layout/hierarchy6"/>
    <dgm:cxn modelId="{01757DCE-CC68-47D5-B365-D5A3312D3809}" type="presParOf" srcId="{E52E4FAF-4AB1-426C-BAE5-BF18A9663C1D}" destId="{59BB81B1-12E3-42DC-946E-900EB41C5EBC}" srcOrd="0" destOrd="0" presId="urn:microsoft.com/office/officeart/2005/8/layout/hierarchy6"/>
    <dgm:cxn modelId="{8B75E45F-D570-4A38-B59C-2BD156076296}" type="presParOf" srcId="{E52E4FAF-4AB1-426C-BAE5-BF18A9663C1D}" destId="{B249A135-E7A8-44D2-AC55-24FE7BD2839E}" srcOrd="1" destOrd="0" presId="urn:microsoft.com/office/officeart/2005/8/layout/hierarchy6"/>
    <dgm:cxn modelId="{D6E603CD-9CE6-4922-B9D2-6224AEEF2BE4}" type="presParOf" srcId="{B249A135-E7A8-44D2-AC55-24FE7BD2839E}" destId="{9610911F-50E1-468F-85E3-F2C7E64BBC62}" srcOrd="0" destOrd="0" presId="urn:microsoft.com/office/officeart/2005/8/layout/hierarchy6"/>
    <dgm:cxn modelId="{0873C470-0106-4026-9059-CA515BE20424}" type="presParOf" srcId="{B249A135-E7A8-44D2-AC55-24FE7BD2839E}" destId="{FBA8CC13-E492-47C2-BF29-A692EBC2CC58}" srcOrd="1" destOrd="0" presId="urn:microsoft.com/office/officeart/2005/8/layout/hierarchy6"/>
    <dgm:cxn modelId="{ED3C1ABC-C47E-4E3C-B156-BD499760F2B9}" type="presParOf" srcId="{FBA8CC13-E492-47C2-BF29-A692EBC2CC58}" destId="{E7370FAF-19AD-4E23-8276-DAEA1E363948}" srcOrd="0" destOrd="0" presId="urn:microsoft.com/office/officeart/2005/8/layout/hierarchy6"/>
    <dgm:cxn modelId="{3C09FFF0-0CE3-47D4-B4C7-E03B4019A082}" type="presParOf" srcId="{FBA8CC13-E492-47C2-BF29-A692EBC2CC58}" destId="{12F96A21-4CA4-4B18-AB7B-2608A7D7202D}" srcOrd="1" destOrd="0" presId="urn:microsoft.com/office/officeart/2005/8/layout/hierarchy6"/>
    <dgm:cxn modelId="{1E627879-0AE8-4606-BEE0-4876A77C693E}" type="presParOf" srcId="{12F96A21-4CA4-4B18-AB7B-2608A7D7202D}" destId="{8B4D2D60-3DAE-4636-B6B7-9125EABD17F8}" srcOrd="0" destOrd="0" presId="urn:microsoft.com/office/officeart/2005/8/layout/hierarchy6"/>
    <dgm:cxn modelId="{541B2C11-CE18-496D-B47F-F73DEBB94EB5}" type="presParOf" srcId="{12F96A21-4CA4-4B18-AB7B-2608A7D7202D}" destId="{B921DBF3-6EC3-4611-BAA7-C5963A153867}" srcOrd="1" destOrd="0" presId="urn:microsoft.com/office/officeart/2005/8/layout/hierarchy6"/>
    <dgm:cxn modelId="{26379167-D83A-4CCA-B337-5EDD632B7D07}" type="presParOf" srcId="{FBA8CC13-E492-47C2-BF29-A692EBC2CC58}" destId="{763CD93F-78C5-49F9-816C-BF05F4767B85}" srcOrd="2" destOrd="0" presId="urn:microsoft.com/office/officeart/2005/8/layout/hierarchy6"/>
    <dgm:cxn modelId="{15CD49E2-C07D-4471-834B-15E7B09D0C96}" type="presParOf" srcId="{FBA8CC13-E492-47C2-BF29-A692EBC2CC58}" destId="{34B3AD9F-AFFC-417F-9EE1-119B00444334}" srcOrd="3" destOrd="0" presId="urn:microsoft.com/office/officeart/2005/8/layout/hierarchy6"/>
    <dgm:cxn modelId="{8E1D9164-2DE8-46AE-B479-55F2746FF3E0}" type="presParOf" srcId="{34B3AD9F-AFFC-417F-9EE1-119B00444334}" destId="{7D855B76-7416-4219-9800-39161CAB1364}" srcOrd="0" destOrd="0" presId="urn:microsoft.com/office/officeart/2005/8/layout/hierarchy6"/>
    <dgm:cxn modelId="{64A581CD-BA7D-47FC-A0CE-22866EEC56D0}" type="presParOf" srcId="{34B3AD9F-AFFC-417F-9EE1-119B00444334}" destId="{0A35BD9C-6207-4A85-9BA9-206CD158FB31}" srcOrd="1" destOrd="0" presId="urn:microsoft.com/office/officeart/2005/8/layout/hierarchy6"/>
    <dgm:cxn modelId="{C0FFC3A5-8F93-49F8-BCFB-21ECF0942E7B}" type="presParOf" srcId="{FBA8CC13-E492-47C2-BF29-A692EBC2CC58}" destId="{005A0593-8AA2-4F6E-A428-CB67652E0104}" srcOrd="4" destOrd="0" presId="urn:microsoft.com/office/officeart/2005/8/layout/hierarchy6"/>
    <dgm:cxn modelId="{9D0EA6DF-0CDF-4B96-8C7F-0F6055971CCE}" type="presParOf" srcId="{FBA8CC13-E492-47C2-BF29-A692EBC2CC58}" destId="{7F05894C-B3A8-4DBD-9735-5438E96AC9E6}" srcOrd="5" destOrd="0" presId="urn:microsoft.com/office/officeart/2005/8/layout/hierarchy6"/>
    <dgm:cxn modelId="{DCF1A5A6-FFC4-43F9-B543-D85E90BC7BA2}" type="presParOf" srcId="{7F05894C-B3A8-4DBD-9735-5438E96AC9E6}" destId="{ADB72C84-7693-498B-9F3C-EE27A11C42F7}" srcOrd="0" destOrd="0" presId="urn:microsoft.com/office/officeart/2005/8/layout/hierarchy6"/>
    <dgm:cxn modelId="{1EDF93A9-28ED-4584-AD7D-29F49A2CA1DF}" type="presParOf" srcId="{7F05894C-B3A8-4DBD-9735-5438E96AC9E6}" destId="{B2BFE22E-1D3C-40C5-AF92-6F8D8AA6FF28}" srcOrd="1" destOrd="0" presId="urn:microsoft.com/office/officeart/2005/8/layout/hierarchy6"/>
    <dgm:cxn modelId="{A663327C-F96D-4BF3-B3C4-5CAE48196FD0}" type="presParOf" srcId="{B2BFE22E-1D3C-40C5-AF92-6F8D8AA6FF28}" destId="{B27DA9E8-CD8F-472D-BBEF-E51136D067F4}" srcOrd="0" destOrd="0" presId="urn:microsoft.com/office/officeart/2005/8/layout/hierarchy6"/>
    <dgm:cxn modelId="{2FC88C08-97DF-45BE-A1C5-C980BAB3CF46}" type="presParOf" srcId="{B2BFE22E-1D3C-40C5-AF92-6F8D8AA6FF28}" destId="{2DC7A186-C0EC-4513-9A66-53A94D8F4275}" srcOrd="1" destOrd="0" presId="urn:microsoft.com/office/officeart/2005/8/layout/hierarchy6"/>
    <dgm:cxn modelId="{D98049AC-2A3A-4076-A68C-DAEF2E145BAD}" type="presParOf" srcId="{2DC7A186-C0EC-4513-9A66-53A94D8F4275}" destId="{3CAE248B-FE3B-468B-B9AE-D9B9045854EE}" srcOrd="0" destOrd="0" presId="urn:microsoft.com/office/officeart/2005/8/layout/hierarchy6"/>
    <dgm:cxn modelId="{1F6FD6F9-DB3D-40DF-8D9B-83DE70F23356}" type="presParOf" srcId="{2DC7A186-C0EC-4513-9A66-53A94D8F4275}" destId="{D1DD7DF2-AEEA-495B-95F8-476D8CB7AD5F}" srcOrd="1" destOrd="0" presId="urn:microsoft.com/office/officeart/2005/8/layout/hierarchy6"/>
    <dgm:cxn modelId="{A561DDA2-CA5F-4A15-98E3-BF696EED2B39}" type="presParOf" srcId="{E52E4FAF-4AB1-426C-BAE5-BF18A9663C1D}" destId="{F9C732DE-B490-4E73-92A2-BE5E9A14FBE4}" srcOrd="2" destOrd="0" presId="urn:microsoft.com/office/officeart/2005/8/layout/hierarchy6"/>
    <dgm:cxn modelId="{FEF93B8A-C2EE-4786-B614-5F9CCD33FADC}" type="presParOf" srcId="{E52E4FAF-4AB1-426C-BAE5-BF18A9663C1D}" destId="{393D13FC-4FC0-4DC9-81CF-C427F19843F8}" srcOrd="3" destOrd="0" presId="urn:microsoft.com/office/officeart/2005/8/layout/hierarchy6"/>
    <dgm:cxn modelId="{0F951D4F-161D-42D2-8EE6-3C0CFAA20D1F}" type="presParOf" srcId="{393D13FC-4FC0-4DC9-81CF-C427F19843F8}" destId="{C4147CAB-11BD-4F9F-B426-B6E662950ECB}" srcOrd="0" destOrd="0" presId="urn:microsoft.com/office/officeart/2005/8/layout/hierarchy6"/>
    <dgm:cxn modelId="{88BA0BA4-5716-4243-908E-D44B64339D70}" type="presParOf" srcId="{393D13FC-4FC0-4DC9-81CF-C427F19843F8}" destId="{B315DC8B-A834-47F9-97D6-942C59CEA149}" srcOrd="1" destOrd="0" presId="urn:microsoft.com/office/officeart/2005/8/layout/hierarchy6"/>
    <dgm:cxn modelId="{692E3F3D-E874-4C51-9323-57C2FCD46339}" type="presParOf" srcId="{E52E4FAF-4AB1-426C-BAE5-BF18A9663C1D}" destId="{AE9F0EDC-5855-4BF8-8623-0B8B9FD74F52}" srcOrd="4" destOrd="0" presId="urn:microsoft.com/office/officeart/2005/8/layout/hierarchy6"/>
    <dgm:cxn modelId="{3FD02231-F79E-4D07-9ECB-46C2F91FDCC5}" type="presParOf" srcId="{E52E4FAF-4AB1-426C-BAE5-BF18A9663C1D}" destId="{2AE46A98-066D-499A-93D5-86F9A2C2565E}" srcOrd="5" destOrd="0" presId="urn:microsoft.com/office/officeart/2005/8/layout/hierarchy6"/>
    <dgm:cxn modelId="{09697915-DBE9-400D-A4D2-68F13211F3FD}" type="presParOf" srcId="{2AE46A98-066D-499A-93D5-86F9A2C2565E}" destId="{5FA2D1AB-C34A-47A6-BC47-29673BD44A80}" srcOrd="0" destOrd="0" presId="urn:microsoft.com/office/officeart/2005/8/layout/hierarchy6"/>
    <dgm:cxn modelId="{50E087ED-80A0-4F89-9997-C6D4E799F639}" type="presParOf" srcId="{2AE46A98-066D-499A-93D5-86F9A2C2565E}" destId="{46792294-85A3-4C69-903F-812597812FD1}" srcOrd="1" destOrd="0" presId="urn:microsoft.com/office/officeart/2005/8/layout/hierarchy6"/>
    <dgm:cxn modelId="{7E48B32C-8261-43EC-8940-6CE63AB0B66F}" type="presParOf" srcId="{0FCCF4AC-A270-49EC-8CAD-16A160FADDC6}" destId="{EF9C56C5-9F22-4A92-8FD3-FD918A2BF114}" srcOrd="1" destOrd="0" presId="urn:microsoft.com/office/officeart/2005/8/layout/hierarchy6"/>
    <dgm:cxn modelId="{826E893E-1AA1-4595-9ECE-0E9BDEB53CEF}" type="presParOf" srcId="{EF9C56C5-9F22-4A92-8FD3-FD918A2BF114}" destId="{5000476A-EE8A-4A08-856C-50D3F46B2945}" srcOrd="0" destOrd="0" presId="urn:microsoft.com/office/officeart/2005/8/layout/hierarchy6"/>
    <dgm:cxn modelId="{626919B4-0A91-495A-866A-BA59FA9347A5}" type="presParOf" srcId="{5000476A-EE8A-4A08-856C-50D3F46B2945}" destId="{5C3A341D-518A-4F88-96A6-284123D657CB}" srcOrd="0" destOrd="0" presId="urn:microsoft.com/office/officeart/2005/8/layout/hierarchy6"/>
    <dgm:cxn modelId="{354838D5-97E5-4288-91D5-4DD73203248C}" type="presParOf" srcId="{5000476A-EE8A-4A08-856C-50D3F46B2945}" destId="{92C1163F-00B1-431F-8090-38B99D5A2039}" srcOrd="1" destOrd="0" presId="urn:microsoft.com/office/officeart/2005/8/layout/hierarchy6"/>
    <dgm:cxn modelId="{68D63F41-C72E-4DBD-885D-14D9253A316D}" type="presParOf" srcId="{EF9C56C5-9F22-4A92-8FD3-FD918A2BF114}" destId="{A7F79C3E-B4FB-46FD-9219-831DD1DAA8E6}" srcOrd="1" destOrd="0" presId="urn:microsoft.com/office/officeart/2005/8/layout/hierarchy6"/>
    <dgm:cxn modelId="{11BA2534-1EEB-4898-9759-2137D504BA4E}" type="presParOf" srcId="{A7F79C3E-B4FB-46FD-9219-831DD1DAA8E6}" destId="{AE76DA56-081E-4F23-87DC-14CD3DCCA27C}" srcOrd="0" destOrd="0" presId="urn:microsoft.com/office/officeart/2005/8/layout/hierarchy6"/>
    <dgm:cxn modelId="{00D39E4B-D233-48FD-8F8A-8E672A69382D}" type="presParOf" srcId="{EF9C56C5-9F22-4A92-8FD3-FD918A2BF114}" destId="{7E52A77C-0F0B-4F15-B0B0-A42B720C9E67}" srcOrd="2" destOrd="0" presId="urn:microsoft.com/office/officeart/2005/8/layout/hierarchy6"/>
    <dgm:cxn modelId="{D660B62D-FA3D-4491-B013-F63F306C39F6}" type="presParOf" srcId="{7E52A77C-0F0B-4F15-B0B0-A42B720C9E67}" destId="{190FA4BA-25BE-42C7-8209-9032C2D82C13}" srcOrd="0" destOrd="0" presId="urn:microsoft.com/office/officeart/2005/8/layout/hierarchy6"/>
    <dgm:cxn modelId="{D5DB9FFB-F9A4-4FB5-8334-2E39B80125DB}" type="presParOf" srcId="{7E52A77C-0F0B-4F15-B0B0-A42B720C9E67}" destId="{CE8C0A32-6FC2-41CB-BE21-0A05BC8FB76B}" srcOrd="1" destOrd="0" presId="urn:microsoft.com/office/officeart/2005/8/layout/hierarchy6"/>
    <dgm:cxn modelId="{7A8A5644-CB2F-458B-B1B2-2F01A97D51C7}" type="presParOf" srcId="{EF9C56C5-9F22-4A92-8FD3-FD918A2BF114}" destId="{27DF7C11-D202-4465-9A87-A4F1D1A0BFC3}" srcOrd="3" destOrd="0" presId="urn:microsoft.com/office/officeart/2005/8/layout/hierarchy6"/>
    <dgm:cxn modelId="{D1A86A59-8357-4075-8740-99FA30BCEB51}" type="presParOf" srcId="{27DF7C11-D202-4465-9A87-A4F1D1A0BFC3}" destId="{CEAC5E25-DFFC-4EFF-AC98-484AD84F93E7}" srcOrd="0" destOrd="0" presId="urn:microsoft.com/office/officeart/2005/8/layout/hierarchy6"/>
    <dgm:cxn modelId="{9817E8C1-61E5-4F75-97C3-01AF6409AC0F}" type="presParOf" srcId="{EF9C56C5-9F22-4A92-8FD3-FD918A2BF114}" destId="{1A2DE95B-EB74-45C6-99FD-C839F7C0718A}" srcOrd="4" destOrd="0" presId="urn:microsoft.com/office/officeart/2005/8/layout/hierarchy6"/>
    <dgm:cxn modelId="{18CBC866-B5B2-4890-A745-AFC86523226E}" type="presParOf" srcId="{1A2DE95B-EB74-45C6-99FD-C839F7C0718A}" destId="{45C7ECF7-184B-4026-9E75-4FDB765CE3A1}" srcOrd="0" destOrd="0" presId="urn:microsoft.com/office/officeart/2005/8/layout/hierarchy6"/>
    <dgm:cxn modelId="{9FBFE2D4-1EBD-44E4-A401-E13DD8DBE5D8}" type="presParOf" srcId="{1A2DE95B-EB74-45C6-99FD-C839F7C0718A}" destId="{2F436FB3-23A4-47E5-BE35-828DD3B73C7A}" srcOrd="1" destOrd="0" presId="urn:microsoft.com/office/officeart/2005/8/layout/hierarchy6"/>
    <dgm:cxn modelId="{C3E43140-3B46-4870-BB4B-504FCD0DD198}" type="presParOf" srcId="{EF9C56C5-9F22-4A92-8FD3-FD918A2BF114}" destId="{BB77C172-02B6-4F76-856E-485543EA2A2F}" srcOrd="5" destOrd="0" presId="urn:microsoft.com/office/officeart/2005/8/layout/hierarchy6"/>
    <dgm:cxn modelId="{B60163EA-151E-48D0-A4FE-196A630BA71A}" type="presParOf" srcId="{BB77C172-02B6-4F76-856E-485543EA2A2F}" destId="{4FE22330-7E08-483F-954B-D26C5DF0AD90}" srcOrd="0" destOrd="0" presId="urn:microsoft.com/office/officeart/2005/8/layout/hierarchy6"/>
    <dgm:cxn modelId="{2053E613-02EB-4296-A8E2-C1281A601FA7}" type="presParOf" srcId="{EF9C56C5-9F22-4A92-8FD3-FD918A2BF114}" destId="{F748E99F-FB0C-4485-80EB-B9E381A07B29}" srcOrd="6" destOrd="0" presId="urn:microsoft.com/office/officeart/2005/8/layout/hierarchy6"/>
    <dgm:cxn modelId="{DD4DDE9A-9E89-4A31-87E6-CE29930B783D}" type="presParOf" srcId="{F748E99F-FB0C-4485-80EB-B9E381A07B29}" destId="{6754AB34-1B78-4BF9-B56F-7B55F8FDFAAC}" srcOrd="0" destOrd="0" presId="urn:microsoft.com/office/officeart/2005/8/layout/hierarchy6"/>
    <dgm:cxn modelId="{916AED66-4893-4809-9246-F927CD2A45B2}" type="presParOf" srcId="{F748E99F-FB0C-4485-80EB-B9E381A07B29}" destId="{6DC1E227-C5C5-411E-AA77-2255AD25D2A4}" srcOrd="1" destOrd="0" presId="urn:microsoft.com/office/officeart/2005/8/layout/hierarchy6"/>
    <dgm:cxn modelId="{CF9F5D17-7683-4C5F-81DA-AD893F06B7B1}" type="presParOf" srcId="{EF9C56C5-9F22-4A92-8FD3-FD918A2BF114}" destId="{AA7ADA7C-9E50-492F-9CA9-802240502EFB}" srcOrd="7" destOrd="0" presId="urn:microsoft.com/office/officeart/2005/8/layout/hierarchy6"/>
    <dgm:cxn modelId="{ADBAFF52-0684-40BF-803F-95DE2BA7CB8C}" type="presParOf" srcId="{AA7ADA7C-9E50-492F-9CA9-802240502EFB}" destId="{3B65B3DF-8CA9-4BE9-9423-3F78FCCB5A9B}" srcOrd="0" destOrd="0" presId="urn:microsoft.com/office/officeart/2005/8/layout/hierarchy6"/>
    <dgm:cxn modelId="{1ECD966A-983A-4FCB-B292-AFDB3BABEB78}" type="presParOf" srcId="{EF9C56C5-9F22-4A92-8FD3-FD918A2BF114}" destId="{072040EF-4FD9-42D6-ADDB-51A672D8362B}" srcOrd="8" destOrd="0" presId="urn:microsoft.com/office/officeart/2005/8/layout/hierarchy6"/>
    <dgm:cxn modelId="{1B0B13AA-58A0-41D0-BEF2-8FA0F6A68658}" type="presParOf" srcId="{072040EF-4FD9-42D6-ADDB-51A672D8362B}" destId="{D008D1E1-4279-49EF-BCDB-B68B0954762E}" srcOrd="0" destOrd="0" presId="urn:microsoft.com/office/officeart/2005/8/layout/hierarchy6"/>
    <dgm:cxn modelId="{986F26F7-7D67-4637-BB94-F5D9E6CA1317}" type="presParOf" srcId="{072040EF-4FD9-42D6-ADDB-51A672D8362B}" destId="{9BE6CB53-FBB0-40BE-9B3C-29D05D31B6E4}" srcOrd="1" destOrd="0" presId="urn:microsoft.com/office/officeart/2005/8/layout/hierarchy6"/>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D19474-6139-49E4-9D67-D8339A9F2BD9}"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pPr rtl="1"/>
          <a:endParaRPr lang="he-IL"/>
        </a:p>
      </dgm:t>
    </dgm:pt>
    <dgm:pt modelId="{2E7EABBA-E210-448C-A2A2-D02CEE9110DF}">
      <dgm:prSet phldrT="[טקסט]" custT="1"/>
      <dgm:spPr>
        <a:solidFill>
          <a:schemeClr val="bg2">
            <a:lumMod val="60000"/>
            <a:lumOff val="40000"/>
          </a:schemeClr>
        </a:solidFill>
      </dgm:spPr>
      <dgm:t>
        <a:bodyPr/>
        <a:lstStyle/>
        <a:p>
          <a:pPr rtl="1"/>
          <a:r>
            <a:rPr lang="he-IL" sz="1400" b="1" dirty="0" smtClean="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אסיפה כללית</a:t>
          </a:r>
        </a:p>
        <a:p>
          <a:pPr rtl="1"/>
          <a:r>
            <a:rPr lang="he-IL" sz="1100" b="1" dirty="0" smtClean="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(מועצה, נשיאות...)</a:t>
          </a:r>
          <a:endParaRPr lang="he-IL" sz="11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dgm:t>
    </dgm:pt>
    <dgm:pt modelId="{58B93E4A-2164-4A22-ADD7-BB5459A53AED}" type="parTrans" cxnId="{D3346109-2C8C-4593-8FDC-AF63D4579D6C}">
      <dgm:prSet>
        <dgm:style>
          <a:lnRef idx="2">
            <a:schemeClr val="accent2"/>
          </a:lnRef>
          <a:fillRef idx="0">
            <a:schemeClr val="accent2"/>
          </a:fillRef>
          <a:effectRef idx="1">
            <a:schemeClr val="accent2"/>
          </a:effectRef>
          <a:fontRef idx="minor">
            <a:schemeClr val="tx1"/>
          </a:fontRef>
        </dgm:style>
      </dgm:prSet>
      <dgm:spPr>
        <a:ln/>
      </dgm:spPr>
      <dgm:t>
        <a:bodyPr/>
        <a:lstStyle/>
        <a:p>
          <a:pPr rtl="1"/>
          <a:endParaRPr lang="he-IL" sz="1400" b="1">
            <a:solidFill>
              <a:schemeClr val="tx1">
                <a:lumMod val="85000"/>
                <a:lumOff val="15000"/>
              </a:schemeClr>
            </a:solidFill>
          </a:endParaRPr>
        </a:p>
      </dgm:t>
    </dgm:pt>
    <dgm:pt modelId="{7CE9BF86-8297-48A2-8CFD-FDFE7AA7EC1A}" type="sibTrans" cxnId="{D3346109-2C8C-4593-8FDC-AF63D4579D6C}">
      <dgm:prSet/>
      <dgm:spPr/>
      <dgm:t>
        <a:bodyPr/>
        <a:lstStyle/>
        <a:p>
          <a:pPr rtl="1"/>
          <a:endParaRPr lang="he-IL" sz="1400" b="1">
            <a:solidFill>
              <a:schemeClr val="tx1">
                <a:lumMod val="85000"/>
                <a:lumOff val="15000"/>
              </a:schemeClr>
            </a:solidFill>
          </a:endParaRPr>
        </a:p>
      </dgm:t>
    </dgm:pt>
    <dgm:pt modelId="{0595CA1D-079E-403B-811A-1B73317F7AA2}">
      <dgm:prSet phldrT="[טקסט]" custT="1"/>
      <dgm:spPr/>
      <dgm:t>
        <a:bodyPr/>
        <a:lstStyle/>
        <a:p>
          <a:pPr rtl="1"/>
          <a:r>
            <a:rPr lang="he-IL" sz="11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בחירות ומינויים</a:t>
          </a:r>
          <a:endParaRPr lang="he-IL" sz="11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06D3CD6D-668D-4EF9-9E4E-D04BDC4871A5}" type="parTrans" cxnId="{23E5778F-07BB-4697-871D-5FDDB21A6AF6}">
      <dgm:prSet/>
      <dgm:spPr/>
      <dgm:t>
        <a:bodyPr/>
        <a:lstStyle/>
        <a:p>
          <a:pPr rtl="1"/>
          <a:endParaRPr lang="he-IL" sz="1400" b="1">
            <a:solidFill>
              <a:schemeClr val="tx1">
                <a:lumMod val="85000"/>
                <a:lumOff val="15000"/>
              </a:schemeClr>
            </a:solidFill>
          </a:endParaRPr>
        </a:p>
      </dgm:t>
    </dgm:pt>
    <dgm:pt modelId="{D31BD189-BF23-46B0-86DC-A37398D0F4B7}" type="sibTrans" cxnId="{23E5778F-07BB-4697-871D-5FDDB21A6AF6}">
      <dgm:prSet/>
      <dgm:spPr/>
      <dgm:t>
        <a:bodyPr/>
        <a:lstStyle/>
        <a:p>
          <a:pPr rtl="1"/>
          <a:endParaRPr lang="he-IL" sz="1400" b="1">
            <a:solidFill>
              <a:schemeClr val="tx1">
                <a:lumMod val="85000"/>
                <a:lumOff val="15000"/>
              </a:schemeClr>
            </a:solidFill>
          </a:endParaRPr>
        </a:p>
      </dgm:t>
    </dgm:pt>
    <dgm:pt modelId="{BF9AA7F9-0AEF-4F93-AC8B-148A5C419408}">
      <dgm:prSet phldrT="[טקסט]" custT="1"/>
      <dgm:spPr/>
      <dgm:t>
        <a:bodyPr/>
        <a:lstStyle/>
        <a:p>
          <a:pPr rtl="1"/>
          <a:r>
            <a:rPr lang="he-IL" sz="11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אישורים עקרוניים</a:t>
          </a:r>
          <a:endParaRPr lang="he-IL" sz="11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3B847A41-7620-437F-9093-8A2BA6CA0358}" type="parTrans" cxnId="{5D52FE14-CE13-4BE7-B9AC-6573ABD29167}">
      <dgm:prSet/>
      <dgm:spPr/>
      <dgm:t>
        <a:bodyPr/>
        <a:lstStyle/>
        <a:p>
          <a:pPr rtl="1"/>
          <a:endParaRPr lang="he-IL" sz="1400" b="1">
            <a:solidFill>
              <a:schemeClr val="tx1">
                <a:lumMod val="85000"/>
                <a:lumOff val="15000"/>
              </a:schemeClr>
            </a:solidFill>
          </a:endParaRPr>
        </a:p>
      </dgm:t>
    </dgm:pt>
    <dgm:pt modelId="{3EA7B98D-8B77-4446-8BB6-377B63A849A5}" type="sibTrans" cxnId="{5D52FE14-CE13-4BE7-B9AC-6573ABD29167}">
      <dgm:prSet/>
      <dgm:spPr/>
      <dgm:t>
        <a:bodyPr/>
        <a:lstStyle/>
        <a:p>
          <a:pPr rtl="1"/>
          <a:endParaRPr lang="he-IL" sz="1400" b="1">
            <a:solidFill>
              <a:schemeClr val="tx1">
                <a:lumMod val="85000"/>
                <a:lumOff val="15000"/>
              </a:schemeClr>
            </a:solidFill>
          </a:endParaRPr>
        </a:p>
      </dgm:t>
    </dgm:pt>
    <dgm:pt modelId="{00956268-928F-4F34-8ECD-B95948EC330C}">
      <dgm:prSet phldrT="[טקסט]" custT="1"/>
      <dgm:spPr>
        <a:solidFill>
          <a:schemeClr val="accent4"/>
        </a:solidFill>
      </dgm:spPr>
      <dgm:t>
        <a:bodyPr/>
        <a:lstStyle/>
        <a:p>
          <a:pPr rtl="1"/>
          <a:r>
            <a:rPr lang="he-IL" sz="1400" b="1" dirty="0" smtClean="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ועד מנהל</a:t>
          </a:r>
          <a:endParaRPr lang="he-IL" sz="1400" b="1" dirty="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D080BB5C-695B-4B2D-9847-CC4D744C9B96}" type="parTrans" cxnId="{DAC19280-5463-49D6-B538-D88B8B7E7845}">
      <dgm:prSet>
        <dgm:style>
          <a:lnRef idx="2">
            <a:schemeClr val="accent2"/>
          </a:lnRef>
          <a:fillRef idx="0">
            <a:schemeClr val="accent2"/>
          </a:fillRef>
          <a:effectRef idx="1">
            <a:schemeClr val="accent2"/>
          </a:effectRef>
          <a:fontRef idx="minor">
            <a:schemeClr val="tx1"/>
          </a:fontRef>
        </dgm:style>
      </dgm:prSet>
      <dgm:spPr>
        <a:ln/>
      </dgm:spPr>
      <dgm:t>
        <a:bodyPr/>
        <a:lstStyle/>
        <a:p>
          <a:pPr rtl="1"/>
          <a:endParaRPr lang="he-IL" sz="1400" b="1">
            <a:solidFill>
              <a:schemeClr val="tx1">
                <a:lumMod val="85000"/>
                <a:lumOff val="15000"/>
              </a:schemeClr>
            </a:solidFill>
          </a:endParaRPr>
        </a:p>
      </dgm:t>
    </dgm:pt>
    <dgm:pt modelId="{B319349B-8891-4A4E-8F9F-E57AD959DF1B}" type="sibTrans" cxnId="{DAC19280-5463-49D6-B538-D88B8B7E7845}">
      <dgm:prSet/>
      <dgm:spPr/>
      <dgm:t>
        <a:bodyPr/>
        <a:lstStyle/>
        <a:p>
          <a:pPr rtl="1"/>
          <a:endParaRPr lang="he-IL" sz="1400" b="1">
            <a:solidFill>
              <a:schemeClr val="tx1">
                <a:lumMod val="85000"/>
                <a:lumOff val="15000"/>
              </a:schemeClr>
            </a:solidFill>
          </a:endParaRPr>
        </a:p>
      </dgm:t>
    </dgm:pt>
    <dgm:pt modelId="{47324887-D23D-405F-9A37-FBAA19190B20}">
      <dgm:prSet phldrT="[טקסט]" custT="1"/>
      <dgm:spPr/>
      <dgm:t>
        <a:bodyPr/>
        <a:lstStyle/>
        <a:p>
          <a:pPr marL="633413" indent="-176213" rtl="1"/>
          <a:r>
            <a:rPr lang="he-IL" sz="11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התווית מדיניות</a:t>
          </a:r>
          <a:endParaRPr lang="he-IL" sz="11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D927E13C-E979-403D-9E1F-3AB977FB3187}" type="parTrans" cxnId="{DE6DF5CE-8E70-4322-B174-E5A8A1F71AD4}">
      <dgm:prSet/>
      <dgm:spPr/>
      <dgm:t>
        <a:bodyPr/>
        <a:lstStyle/>
        <a:p>
          <a:pPr rtl="1"/>
          <a:endParaRPr lang="he-IL" sz="1400" b="1">
            <a:solidFill>
              <a:schemeClr val="tx1">
                <a:lumMod val="85000"/>
                <a:lumOff val="15000"/>
              </a:schemeClr>
            </a:solidFill>
          </a:endParaRPr>
        </a:p>
      </dgm:t>
    </dgm:pt>
    <dgm:pt modelId="{A854FC09-A565-4D26-A6C1-35CC97F58F49}" type="sibTrans" cxnId="{DE6DF5CE-8E70-4322-B174-E5A8A1F71AD4}">
      <dgm:prSet/>
      <dgm:spPr/>
      <dgm:t>
        <a:bodyPr/>
        <a:lstStyle/>
        <a:p>
          <a:pPr rtl="1"/>
          <a:endParaRPr lang="he-IL" sz="1400" b="1">
            <a:solidFill>
              <a:schemeClr val="tx1">
                <a:lumMod val="85000"/>
                <a:lumOff val="15000"/>
              </a:schemeClr>
            </a:solidFill>
          </a:endParaRPr>
        </a:p>
      </dgm:t>
    </dgm:pt>
    <dgm:pt modelId="{BFF12C01-0A2B-4BA2-B30A-A19763A64A47}">
      <dgm:prSet phldrT="[טקסט]" custT="1"/>
      <dgm:spPr/>
      <dgm:t>
        <a:bodyPr/>
        <a:lstStyle/>
        <a:p>
          <a:pPr marL="633413" indent="-176213" rtl="1"/>
          <a:r>
            <a:rPr lang="he-IL" sz="11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קביעת תוכניות פעולה</a:t>
          </a:r>
          <a:endParaRPr lang="he-IL" sz="11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4D124812-D3BC-47AB-95EB-5E223648342A}" type="parTrans" cxnId="{FBCB5628-8135-4744-92D8-888BEF46DA9F}">
      <dgm:prSet/>
      <dgm:spPr/>
      <dgm:t>
        <a:bodyPr/>
        <a:lstStyle/>
        <a:p>
          <a:pPr rtl="1"/>
          <a:endParaRPr lang="he-IL" sz="1400" b="1">
            <a:solidFill>
              <a:schemeClr val="tx1">
                <a:lumMod val="85000"/>
                <a:lumOff val="15000"/>
              </a:schemeClr>
            </a:solidFill>
          </a:endParaRPr>
        </a:p>
      </dgm:t>
    </dgm:pt>
    <dgm:pt modelId="{AB445228-9A4F-4A26-AD9C-F442C33CEF53}" type="sibTrans" cxnId="{FBCB5628-8135-4744-92D8-888BEF46DA9F}">
      <dgm:prSet/>
      <dgm:spPr/>
      <dgm:t>
        <a:bodyPr/>
        <a:lstStyle/>
        <a:p>
          <a:pPr rtl="1"/>
          <a:endParaRPr lang="he-IL" sz="1400" b="1">
            <a:solidFill>
              <a:schemeClr val="tx1">
                <a:lumMod val="85000"/>
                <a:lumOff val="15000"/>
              </a:schemeClr>
            </a:solidFill>
          </a:endParaRPr>
        </a:p>
      </dgm:t>
    </dgm:pt>
    <dgm:pt modelId="{7A375F6B-A0BD-4897-ADDF-25A094A9EFA0}">
      <dgm:prSet phldrT="[טקסט]" custT="1"/>
      <dgm:spPr>
        <a:solidFill>
          <a:srgbClr val="FFC000"/>
        </a:solidFill>
      </dgm:spPr>
      <dgm:t>
        <a:bodyPr/>
        <a:lstStyle/>
        <a:p>
          <a:pPr rtl="1"/>
          <a:r>
            <a:rPr lang="he-IL" sz="1600" b="1" dirty="0" smtClean="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ועדת ביקורת</a:t>
          </a:r>
          <a:endParaRPr lang="he-IL" sz="1600" b="1" dirty="0">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3D667CAF-C0F1-456E-BCC6-B46BE2A614E0}" type="parTrans" cxnId="{2875359E-6F17-4E35-84B2-5AD814C637E8}">
      <dgm:prSet>
        <dgm:style>
          <a:lnRef idx="2">
            <a:schemeClr val="accent2"/>
          </a:lnRef>
          <a:fillRef idx="0">
            <a:schemeClr val="accent2"/>
          </a:fillRef>
          <a:effectRef idx="1">
            <a:schemeClr val="accent2"/>
          </a:effectRef>
          <a:fontRef idx="minor">
            <a:schemeClr val="tx1"/>
          </a:fontRef>
        </dgm:style>
      </dgm:prSet>
      <dgm:spPr>
        <a:ln/>
      </dgm:spPr>
      <dgm:t>
        <a:bodyPr/>
        <a:lstStyle/>
        <a:p>
          <a:pPr rtl="1"/>
          <a:endParaRPr lang="he-IL" sz="1400" b="1">
            <a:solidFill>
              <a:schemeClr val="tx1">
                <a:lumMod val="85000"/>
                <a:lumOff val="15000"/>
              </a:schemeClr>
            </a:solidFill>
          </a:endParaRPr>
        </a:p>
      </dgm:t>
    </dgm:pt>
    <dgm:pt modelId="{694887D1-7A78-45A4-9455-A84D67413167}" type="sibTrans" cxnId="{2875359E-6F17-4E35-84B2-5AD814C637E8}">
      <dgm:prSet/>
      <dgm:spPr/>
      <dgm:t>
        <a:bodyPr/>
        <a:lstStyle/>
        <a:p>
          <a:pPr rtl="1"/>
          <a:endParaRPr lang="he-IL" sz="1400" b="1">
            <a:solidFill>
              <a:schemeClr val="tx1">
                <a:lumMod val="85000"/>
                <a:lumOff val="15000"/>
              </a:schemeClr>
            </a:solidFill>
          </a:endParaRPr>
        </a:p>
      </dgm:t>
    </dgm:pt>
    <dgm:pt modelId="{E781B676-647A-4471-AAC5-8D874ADE6933}">
      <dgm:prSet phldrT="[טקסט]" custT="1"/>
      <dgm:spPr/>
      <dgm:t>
        <a:bodyPr/>
        <a:lstStyle/>
        <a:p>
          <a:pPr marL="530225" indent="-265113" rtl="1"/>
          <a:r>
            <a:rPr lang="he-IL" sz="11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בדיקת תקינות</a:t>
          </a:r>
          <a:endParaRPr lang="he-IL" sz="11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B3CE9CA9-57C4-4550-928A-55B73AA88527}" type="parTrans" cxnId="{3C84B804-F828-4336-83A3-1DC52C918033}">
      <dgm:prSet/>
      <dgm:spPr/>
      <dgm:t>
        <a:bodyPr/>
        <a:lstStyle/>
        <a:p>
          <a:pPr rtl="1"/>
          <a:endParaRPr lang="he-IL" sz="1400" b="1">
            <a:solidFill>
              <a:schemeClr val="tx1">
                <a:lumMod val="85000"/>
                <a:lumOff val="15000"/>
              </a:schemeClr>
            </a:solidFill>
          </a:endParaRPr>
        </a:p>
      </dgm:t>
    </dgm:pt>
    <dgm:pt modelId="{B94C5351-A87E-4D73-9930-64DFC6D10BA3}" type="sibTrans" cxnId="{3C84B804-F828-4336-83A3-1DC52C918033}">
      <dgm:prSet/>
      <dgm:spPr/>
      <dgm:t>
        <a:bodyPr/>
        <a:lstStyle/>
        <a:p>
          <a:pPr rtl="1"/>
          <a:endParaRPr lang="he-IL" sz="1400" b="1">
            <a:solidFill>
              <a:schemeClr val="tx1">
                <a:lumMod val="85000"/>
                <a:lumOff val="15000"/>
              </a:schemeClr>
            </a:solidFill>
          </a:endParaRPr>
        </a:p>
      </dgm:t>
    </dgm:pt>
    <dgm:pt modelId="{25C4A9ED-9045-4599-9E13-9B939CD4A0D6}">
      <dgm:prSet phldrT="[טקסט]" custT="1"/>
      <dgm:spPr/>
      <dgm:t>
        <a:bodyPr/>
        <a:lstStyle/>
        <a:p>
          <a:pPr marL="530225" indent="-265113" rtl="1"/>
          <a:r>
            <a:rPr lang="he-IL" sz="11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המלצות לשיפורים</a:t>
          </a:r>
          <a:endParaRPr lang="he-IL" sz="11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BA744BE9-DBDD-4CCF-8691-0B3CEE857889}" type="parTrans" cxnId="{E6010156-BE9D-4C75-B78B-52F000B77A3C}">
      <dgm:prSet/>
      <dgm:spPr/>
      <dgm:t>
        <a:bodyPr/>
        <a:lstStyle/>
        <a:p>
          <a:pPr rtl="1"/>
          <a:endParaRPr lang="he-IL" sz="1400" b="1">
            <a:solidFill>
              <a:schemeClr val="tx1">
                <a:lumMod val="85000"/>
                <a:lumOff val="15000"/>
              </a:schemeClr>
            </a:solidFill>
          </a:endParaRPr>
        </a:p>
      </dgm:t>
    </dgm:pt>
    <dgm:pt modelId="{30076DC4-29B3-486A-9F5B-03CDFC184E42}" type="sibTrans" cxnId="{E6010156-BE9D-4C75-B78B-52F000B77A3C}">
      <dgm:prSet/>
      <dgm:spPr/>
      <dgm:t>
        <a:bodyPr/>
        <a:lstStyle/>
        <a:p>
          <a:pPr rtl="1"/>
          <a:endParaRPr lang="he-IL" sz="1400" b="1">
            <a:solidFill>
              <a:schemeClr val="tx1">
                <a:lumMod val="85000"/>
                <a:lumOff val="15000"/>
              </a:schemeClr>
            </a:solidFill>
          </a:endParaRPr>
        </a:p>
      </dgm:t>
    </dgm:pt>
    <dgm:pt modelId="{2F7D0BC3-171A-4380-BB28-4BE02D98963E}">
      <dgm:prSet phldrT="[טקסט]" custT="1"/>
      <dgm:spPr/>
      <dgm:t>
        <a:bodyPr/>
        <a:lstStyle/>
        <a:p>
          <a:pPr marL="633413" indent="-176213" rtl="1"/>
          <a:r>
            <a:rPr lang="he-IL" sz="11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פיקוח</a:t>
          </a:r>
          <a:endParaRPr lang="he-IL" sz="11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EFD5D50B-D297-495E-ABA4-F44E30028B6F}" type="parTrans" cxnId="{5180EA22-85EA-46EA-AE2E-4DF05924D349}">
      <dgm:prSet/>
      <dgm:spPr/>
      <dgm:t>
        <a:bodyPr/>
        <a:lstStyle/>
        <a:p>
          <a:pPr rtl="1"/>
          <a:endParaRPr lang="he-IL">
            <a:solidFill>
              <a:schemeClr val="tx1">
                <a:lumMod val="85000"/>
                <a:lumOff val="15000"/>
              </a:schemeClr>
            </a:solidFill>
          </a:endParaRPr>
        </a:p>
      </dgm:t>
    </dgm:pt>
    <dgm:pt modelId="{63950712-3FD4-4964-8442-0E8E838BFFC7}" type="sibTrans" cxnId="{5180EA22-85EA-46EA-AE2E-4DF05924D349}">
      <dgm:prSet/>
      <dgm:spPr/>
      <dgm:t>
        <a:bodyPr/>
        <a:lstStyle/>
        <a:p>
          <a:pPr rtl="1"/>
          <a:endParaRPr lang="he-IL">
            <a:solidFill>
              <a:schemeClr val="tx1">
                <a:lumMod val="85000"/>
                <a:lumOff val="15000"/>
              </a:schemeClr>
            </a:solidFill>
          </a:endParaRPr>
        </a:p>
      </dgm:t>
    </dgm:pt>
    <dgm:pt modelId="{9A9202C7-3456-493A-9CBC-6F54794D8F79}">
      <dgm:prSet phldrT="[טקסט]" custT="1"/>
      <dgm:spPr/>
      <dgm:t>
        <a:bodyPr/>
        <a:lstStyle/>
        <a:p>
          <a:pPr marL="633413" indent="-176213" rtl="1"/>
          <a:r>
            <a:rPr lang="he-IL" sz="1100" b="1"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דוחכ"ס</a:t>
          </a:r>
          <a:endParaRPr lang="he-IL" sz="11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C823148F-DDCC-4B44-B3F6-D6069BD7E220}" type="parTrans" cxnId="{5419BCF6-B203-42A1-A72E-7A7EA00C5005}">
      <dgm:prSet/>
      <dgm:spPr/>
      <dgm:t>
        <a:bodyPr/>
        <a:lstStyle/>
        <a:p>
          <a:pPr rtl="1"/>
          <a:endParaRPr lang="he-IL">
            <a:solidFill>
              <a:schemeClr val="tx1">
                <a:lumMod val="85000"/>
                <a:lumOff val="15000"/>
              </a:schemeClr>
            </a:solidFill>
          </a:endParaRPr>
        </a:p>
      </dgm:t>
    </dgm:pt>
    <dgm:pt modelId="{3724D4A2-15E3-43BB-A5A0-FB8F8A945E8A}" type="sibTrans" cxnId="{5419BCF6-B203-42A1-A72E-7A7EA00C5005}">
      <dgm:prSet/>
      <dgm:spPr/>
      <dgm:t>
        <a:bodyPr/>
        <a:lstStyle/>
        <a:p>
          <a:pPr rtl="1"/>
          <a:endParaRPr lang="he-IL">
            <a:solidFill>
              <a:schemeClr val="tx1">
                <a:lumMod val="85000"/>
                <a:lumOff val="15000"/>
              </a:schemeClr>
            </a:solidFill>
          </a:endParaRPr>
        </a:p>
      </dgm:t>
    </dgm:pt>
    <dgm:pt modelId="{40D36215-6452-42A6-A07D-B15F897E0394}">
      <dgm:prSet phldrT="[טקסט]" custT="1"/>
      <dgm:spPr/>
      <dgm:t>
        <a:bodyPr/>
        <a:lstStyle/>
        <a:p>
          <a:pPr marL="530225" indent="-265113" rtl="1"/>
          <a:r>
            <a:rPr lang="he-IL" sz="11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פיקוח על המבקר הפנימי</a:t>
          </a:r>
          <a:endParaRPr lang="he-IL" sz="11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6E744D25-23AD-4A48-B6A1-457C888EDC6A}" type="parTrans" cxnId="{2039A799-AB97-4A67-9FD3-F45F49649519}">
      <dgm:prSet/>
      <dgm:spPr/>
      <dgm:t>
        <a:bodyPr/>
        <a:lstStyle/>
        <a:p>
          <a:pPr rtl="1"/>
          <a:endParaRPr lang="he-IL">
            <a:solidFill>
              <a:schemeClr val="tx1">
                <a:lumMod val="85000"/>
                <a:lumOff val="15000"/>
              </a:schemeClr>
            </a:solidFill>
          </a:endParaRPr>
        </a:p>
      </dgm:t>
    </dgm:pt>
    <dgm:pt modelId="{9F4F127A-0BAC-4456-BF59-A694131135DD}" type="sibTrans" cxnId="{2039A799-AB97-4A67-9FD3-F45F49649519}">
      <dgm:prSet/>
      <dgm:spPr/>
      <dgm:t>
        <a:bodyPr/>
        <a:lstStyle/>
        <a:p>
          <a:pPr rtl="1"/>
          <a:endParaRPr lang="he-IL">
            <a:solidFill>
              <a:schemeClr val="tx1">
                <a:lumMod val="85000"/>
                <a:lumOff val="15000"/>
              </a:schemeClr>
            </a:solidFill>
          </a:endParaRPr>
        </a:p>
      </dgm:t>
    </dgm:pt>
    <dgm:pt modelId="{2A95DC6C-74A4-485B-8B18-8EE5E84E2E33}">
      <dgm:prSet phldrT="[טקסט]" custT="1"/>
      <dgm:spPr/>
      <dgm:t>
        <a:bodyPr/>
        <a:lstStyle/>
        <a:p>
          <a:pPr rtl="1"/>
          <a:r>
            <a:rPr lang="he-IL" sz="11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קבלת דיווחים</a:t>
          </a:r>
          <a:endParaRPr lang="he-IL" sz="11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0AD789DE-7F2B-4935-8E12-3B842B4E1CA4}" type="parTrans" cxnId="{5012286B-2C27-42C1-948B-4EAF245752B9}">
      <dgm:prSet/>
      <dgm:spPr/>
      <dgm:t>
        <a:bodyPr/>
        <a:lstStyle/>
        <a:p>
          <a:pPr rtl="1"/>
          <a:endParaRPr lang="he-IL">
            <a:solidFill>
              <a:schemeClr val="tx1">
                <a:lumMod val="85000"/>
                <a:lumOff val="15000"/>
              </a:schemeClr>
            </a:solidFill>
          </a:endParaRPr>
        </a:p>
      </dgm:t>
    </dgm:pt>
    <dgm:pt modelId="{77038983-FFB3-45D8-99B1-4C3450997998}" type="sibTrans" cxnId="{5012286B-2C27-42C1-948B-4EAF245752B9}">
      <dgm:prSet/>
      <dgm:spPr/>
      <dgm:t>
        <a:bodyPr/>
        <a:lstStyle/>
        <a:p>
          <a:pPr rtl="1"/>
          <a:endParaRPr lang="he-IL">
            <a:solidFill>
              <a:schemeClr val="tx1">
                <a:lumMod val="85000"/>
                <a:lumOff val="15000"/>
              </a:schemeClr>
            </a:solidFill>
          </a:endParaRPr>
        </a:p>
      </dgm:t>
    </dgm:pt>
    <dgm:pt modelId="{C5FB5F8D-A46A-4CD5-B50C-DD37D8D18DEA}" type="pres">
      <dgm:prSet presAssocID="{67D19474-6139-49E4-9D67-D8339A9F2BD9}" presName="composite" presStyleCnt="0">
        <dgm:presLayoutVars>
          <dgm:chMax val="5"/>
          <dgm:dir/>
          <dgm:animLvl val="ctr"/>
          <dgm:resizeHandles val="exact"/>
        </dgm:presLayoutVars>
      </dgm:prSet>
      <dgm:spPr/>
      <dgm:t>
        <a:bodyPr/>
        <a:lstStyle/>
        <a:p>
          <a:pPr rtl="1"/>
          <a:endParaRPr lang="he-IL"/>
        </a:p>
      </dgm:t>
    </dgm:pt>
    <dgm:pt modelId="{4093C46A-53ED-4001-8CC8-5F12E61AB818}" type="pres">
      <dgm:prSet presAssocID="{67D19474-6139-49E4-9D67-D8339A9F2BD9}" presName="cycle" presStyleCnt="0"/>
      <dgm:spPr/>
    </dgm:pt>
    <dgm:pt modelId="{6B4D891E-7231-4664-8ED3-F1B1CA0D90CA}" type="pres">
      <dgm:prSet presAssocID="{67D19474-6139-49E4-9D67-D8339A9F2BD9}" presName="centerShape" presStyleCnt="0"/>
      <dgm:spPr/>
    </dgm:pt>
    <dgm:pt modelId="{4FA288B7-EA2F-4837-83D5-B4E094165753}" type="pres">
      <dgm:prSet presAssocID="{67D19474-6139-49E4-9D67-D8339A9F2BD9}" presName="connSite" presStyleLbl="node1" presStyleIdx="0" presStyleCnt="4"/>
      <dgm:spPr/>
    </dgm:pt>
    <dgm:pt modelId="{08131746-1441-4599-BFA1-83D71C7F0A19}" type="pres">
      <dgm:prSet presAssocID="{67D19474-6139-49E4-9D67-D8339A9F2BD9}" presName="visible" presStyleLbl="node1" presStyleIdx="0" presStyleCnt="4" custScaleX="64584" custScaleY="45801" custLinFactNeighborX="-3103" custLinFactNeighborY="0"/>
      <dgm:spPr/>
      <dgm:t>
        <a:bodyPr/>
        <a:lstStyle/>
        <a:p>
          <a:pPr rtl="1"/>
          <a:endParaRPr lang="he-IL"/>
        </a:p>
      </dgm:t>
    </dgm:pt>
    <dgm:pt modelId="{5C95FF54-8381-4355-94C5-DCB22FF88242}" type="pres">
      <dgm:prSet presAssocID="{58B93E4A-2164-4A22-ADD7-BB5459A53AED}" presName="Name25" presStyleLbl="parChTrans1D1" presStyleIdx="0" presStyleCnt="3"/>
      <dgm:spPr/>
      <dgm:t>
        <a:bodyPr/>
        <a:lstStyle/>
        <a:p>
          <a:pPr rtl="1"/>
          <a:endParaRPr lang="he-IL"/>
        </a:p>
      </dgm:t>
    </dgm:pt>
    <dgm:pt modelId="{32B544A7-7CE8-4357-B659-252BAEFE8866}" type="pres">
      <dgm:prSet presAssocID="{2E7EABBA-E210-448C-A2A2-D02CEE9110DF}" presName="node" presStyleCnt="0"/>
      <dgm:spPr/>
    </dgm:pt>
    <dgm:pt modelId="{28CE730F-15B8-4051-BCB8-C5CCC095B8C4}" type="pres">
      <dgm:prSet presAssocID="{2E7EABBA-E210-448C-A2A2-D02CEE9110DF}" presName="parentNode" presStyleLbl="node1" presStyleIdx="1" presStyleCnt="4" custScaleX="133742" custScaleY="100286" custLinFactNeighborX="51376" custLinFactNeighborY="-29556">
        <dgm:presLayoutVars>
          <dgm:chMax val="1"/>
          <dgm:bulletEnabled val="1"/>
        </dgm:presLayoutVars>
      </dgm:prSet>
      <dgm:spPr/>
      <dgm:t>
        <a:bodyPr/>
        <a:lstStyle/>
        <a:p>
          <a:pPr rtl="1"/>
          <a:endParaRPr lang="he-IL"/>
        </a:p>
      </dgm:t>
    </dgm:pt>
    <dgm:pt modelId="{4AC1D64A-EDF3-4998-A5D9-2E575419682C}" type="pres">
      <dgm:prSet presAssocID="{2E7EABBA-E210-448C-A2A2-D02CEE9110DF}" presName="childNode" presStyleLbl="revTx" presStyleIdx="0" presStyleCnt="3">
        <dgm:presLayoutVars>
          <dgm:bulletEnabled val="1"/>
        </dgm:presLayoutVars>
      </dgm:prSet>
      <dgm:spPr/>
      <dgm:t>
        <a:bodyPr/>
        <a:lstStyle/>
        <a:p>
          <a:pPr rtl="1"/>
          <a:endParaRPr lang="he-IL"/>
        </a:p>
      </dgm:t>
    </dgm:pt>
    <dgm:pt modelId="{E11B6063-E435-4E13-87E4-E8896EAAE7A9}" type="pres">
      <dgm:prSet presAssocID="{D080BB5C-695B-4B2D-9847-CC4D744C9B96}" presName="Name25" presStyleLbl="parChTrans1D1" presStyleIdx="1" presStyleCnt="3"/>
      <dgm:spPr/>
      <dgm:t>
        <a:bodyPr/>
        <a:lstStyle/>
        <a:p>
          <a:pPr rtl="1"/>
          <a:endParaRPr lang="he-IL"/>
        </a:p>
      </dgm:t>
    </dgm:pt>
    <dgm:pt modelId="{8A9A30B6-4EB5-4564-905C-083E8F751C94}" type="pres">
      <dgm:prSet presAssocID="{00956268-928F-4F34-8ECD-B95948EC330C}" presName="node" presStyleCnt="0"/>
      <dgm:spPr/>
    </dgm:pt>
    <dgm:pt modelId="{C80234A7-278B-4210-8C96-412B153A5AB9}" type="pres">
      <dgm:prSet presAssocID="{00956268-928F-4F34-8ECD-B95948EC330C}" presName="parentNode" presStyleLbl="node1" presStyleIdx="2" presStyleCnt="4" custScaleX="129034" custScaleY="100286" custLinFactNeighborX="-2434" custLinFactNeighborY="-6058">
        <dgm:presLayoutVars>
          <dgm:chMax val="1"/>
          <dgm:bulletEnabled val="1"/>
        </dgm:presLayoutVars>
      </dgm:prSet>
      <dgm:spPr/>
      <dgm:t>
        <a:bodyPr/>
        <a:lstStyle/>
        <a:p>
          <a:pPr rtl="1"/>
          <a:endParaRPr lang="he-IL"/>
        </a:p>
      </dgm:t>
    </dgm:pt>
    <dgm:pt modelId="{6A6D1053-74B3-42BC-BECC-1ADAED51679A}" type="pres">
      <dgm:prSet presAssocID="{00956268-928F-4F34-8ECD-B95948EC330C}" presName="childNode" presStyleLbl="revTx" presStyleIdx="1" presStyleCnt="3">
        <dgm:presLayoutVars>
          <dgm:bulletEnabled val="1"/>
        </dgm:presLayoutVars>
      </dgm:prSet>
      <dgm:spPr/>
      <dgm:t>
        <a:bodyPr/>
        <a:lstStyle/>
        <a:p>
          <a:pPr rtl="1"/>
          <a:endParaRPr lang="he-IL"/>
        </a:p>
      </dgm:t>
    </dgm:pt>
    <dgm:pt modelId="{9E65E7F0-A0D1-4099-8469-3AEF0813CFB2}" type="pres">
      <dgm:prSet presAssocID="{3D667CAF-C0F1-456E-BCC6-B46BE2A614E0}" presName="Name25" presStyleLbl="parChTrans1D1" presStyleIdx="2" presStyleCnt="3"/>
      <dgm:spPr/>
      <dgm:t>
        <a:bodyPr/>
        <a:lstStyle/>
        <a:p>
          <a:pPr rtl="1"/>
          <a:endParaRPr lang="he-IL"/>
        </a:p>
      </dgm:t>
    </dgm:pt>
    <dgm:pt modelId="{27E959A8-6C62-4FC9-83DC-30A9C62EE91D}" type="pres">
      <dgm:prSet presAssocID="{7A375F6B-A0BD-4897-ADDF-25A094A9EFA0}" presName="node" presStyleCnt="0"/>
      <dgm:spPr/>
    </dgm:pt>
    <dgm:pt modelId="{B11E91FD-0733-4A7F-A737-75218EC47E23}" type="pres">
      <dgm:prSet presAssocID="{7A375F6B-A0BD-4897-ADDF-25A094A9EFA0}" presName="parentNode" presStyleLbl="node1" presStyleIdx="3" presStyleCnt="4" custScaleX="133742" custScaleY="100286" custLinFactNeighborX="51068" custLinFactNeighborY="26482">
        <dgm:presLayoutVars>
          <dgm:chMax val="1"/>
          <dgm:bulletEnabled val="1"/>
        </dgm:presLayoutVars>
      </dgm:prSet>
      <dgm:spPr/>
      <dgm:t>
        <a:bodyPr/>
        <a:lstStyle/>
        <a:p>
          <a:pPr rtl="1"/>
          <a:endParaRPr lang="he-IL"/>
        </a:p>
      </dgm:t>
    </dgm:pt>
    <dgm:pt modelId="{9873408B-1AA0-483E-9B98-195DC710A0E1}" type="pres">
      <dgm:prSet presAssocID="{7A375F6B-A0BD-4897-ADDF-25A094A9EFA0}" presName="childNode" presStyleLbl="revTx" presStyleIdx="2" presStyleCnt="3">
        <dgm:presLayoutVars>
          <dgm:bulletEnabled val="1"/>
        </dgm:presLayoutVars>
      </dgm:prSet>
      <dgm:spPr/>
      <dgm:t>
        <a:bodyPr/>
        <a:lstStyle/>
        <a:p>
          <a:pPr rtl="1"/>
          <a:endParaRPr lang="he-IL"/>
        </a:p>
      </dgm:t>
    </dgm:pt>
  </dgm:ptLst>
  <dgm:cxnLst>
    <dgm:cxn modelId="{5419BCF6-B203-42A1-A72E-7A7EA00C5005}" srcId="{00956268-928F-4F34-8ECD-B95948EC330C}" destId="{9A9202C7-3456-493A-9CBC-6F54794D8F79}" srcOrd="3" destOrd="0" parTransId="{C823148F-DDCC-4B44-B3F6-D6069BD7E220}" sibTransId="{3724D4A2-15E3-43BB-A5A0-FB8F8A945E8A}"/>
    <dgm:cxn modelId="{FC364DE7-F2F4-47EB-9BBB-F9BAAE41B5A6}" type="presOf" srcId="{40D36215-6452-42A6-A07D-B15F897E0394}" destId="{9873408B-1AA0-483E-9B98-195DC710A0E1}" srcOrd="0" destOrd="2" presId="urn:microsoft.com/office/officeart/2005/8/layout/radial2"/>
    <dgm:cxn modelId="{6B6FDEF8-D5ED-44F4-A267-0FDC8CB15C1C}" type="presOf" srcId="{9A9202C7-3456-493A-9CBC-6F54794D8F79}" destId="{6A6D1053-74B3-42BC-BECC-1ADAED51679A}" srcOrd="0" destOrd="3" presId="urn:microsoft.com/office/officeart/2005/8/layout/radial2"/>
    <dgm:cxn modelId="{3C84B804-F828-4336-83A3-1DC52C918033}" srcId="{7A375F6B-A0BD-4897-ADDF-25A094A9EFA0}" destId="{E781B676-647A-4471-AAC5-8D874ADE6933}" srcOrd="0" destOrd="0" parTransId="{B3CE9CA9-57C4-4550-928A-55B73AA88527}" sibTransId="{B94C5351-A87E-4D73-9930-64DFC6D10BA3}"/>
    <dgm:cxn modelId="{C7FBF382-E06F-4AB5-B1A0-FA4532E925E5}" type="presOf" srcId="{00956268-928F-4F34-8ECD-B95948EC330C}" destId="{C80234A7-278B-4210-8C96-412B153A5AB9}" srcOrd="0" destOrd="0" presId="urn:microsoft.com/office/officeart/2005/8/layout/radial2"/>
    <dgm:cxn modelId="{DE6DF5CE-8E70-4322-B174-E5A8A1F71AD4}" srcId="{00956268-928F-4F34-8ECD-B95948EC330C}" destId="{47324887-D23D-405F-9A37-FBAA19190B20}" srcOrd="0" destOrd="0" parTransId="{D927E13C-E979-403D-9E1F-3AB977FB3187}" sibTransId="{A854FC09-A565-4D26-A6C1-35CC97F58F49}"/>
    <dgm:cxn modelId="{FBCB5628-8135-4744-92D8-888BEF46DA9F}" srcId="{00956268-928F-4F34-8ECD-B95948EC330C}" destId="{BFF12C01-0A2B-4BA2-B30A-A19763A64A47}" srcOrd="1" destOrd="0" parTransId="{4D124812-D3BC-47AB-95EB-5E223648342A}" sibTransId="{AB445228-9A4F-4A26-AD9C-F442C33CEF53}"/>
    <dgm:cxn modelId="{E15472CE-A6C1-4E48-94A3-14D7CE50267A}" type="presOf" srcId="{7A375F6B-A0BD-4897-ADDF-25A094A9EFA0}" destId="{B11E91FD-0733-4A7F-A737-75218EC47E23}" srcOrd="0" destOrd="0" presId="urn:microsoft.com/office/officeart/2005/8/layout/radial2"/>
    <dgm:cxn modelId="{74936CD2-6B70-4619-B872-B5449676615C}" type="presOf" srcId="{BF9AA7F9-0AEF-4F93-AC8B-148A5C419408}" destId="{4AC1D64A-EDF3-4998-A5D9-2E575419682C}" srcOrd="0" destOrd="1" presId="urn:microsoft.com/office/officeart/2005/8/layout/radial2"/>
    <dgm:cxn modelId="{7C24F6B5-8F13-4FDC-9F42-14468EAAC897}" type="presOf" srcId="{67D19474-6139-49E4-9D67-D8339A9F2BD9}" destId="{C5FB5F8D-A46A-4CD5-B50C-DD37D8D18DEA}" srcOrd="0" destOrd="0" presId="urn:microsoft.com/office/officeart/2005/8/layout/radial2"/>
    <dgm:cxn modelId="{23E5778F-07BB-4697-871D-5FDDB21A6AF6}" srcId="{2E7EABBA-E210-448C-A2A2-D02CEE9110DF}" destId="{0595CA1D-079E-403B-811A-1B73317F7AA2}" srcOrd="0" destOrd="0" parTransId="{06D3CD6D-668D-4EF9-9E4E-D04BDC4871A5}" sibTransId="{D31BD189-BF23-46B0-86DC-A37398D0F4B7}"/>
    <dgm:cxn modelId="{D3346109-2C8C-4593-8FDC-AF63D4579D6C}" srcId="{67D19474-6139-49E4-9D67-D8339A9F2BD9}" destId="{2E7EABBA-E210-448C-A2A2-D02CEE9110DF}" srcOrd="0" destOrd="0" parTransId="{58B93E4A-2164-4A22-ADD7-BB5459A53AED}" sibTransId="{7CE9BF86-8297-48A2-8CFD-FDFE7AA7EC1A}"/>
    <dgm:cxn modelId="{DAC19280-5463-49D6-B538-D88B8B7E7845}" srcId="{67D19474-6139-49E4-9D67-D8339A9F2BD9}" destId="{00956268-928F-4F34-8ECD-B95948EC330C}" srcOrd="1" destOrd="0" parTransId="{D080BB5C-695B-4B2D-9847-CC4D744C9B96}" sibTransId="{B319349B-8891-4A4E-8F9F-E57AD959DF1B}"/>
    <dgm:cxn modelId="{82988B32-B6A1-49C9-8D36-D0CC452D0DBF}" type="presOf" srcId="{BFF12C01-0A2B-4BA2-B30A-A19763A64A47}" destId="{6A6D1053-74B3-42BC-BECC-1ADAED51679A}" srcOrd="0" destOrd="1" presId="urn:microsoft.com/office/officeart/2005/8/layout/radial2"/>
    <dgm:cxn modelId="{DE308266-9462-400D-8BBD-3ABDFC019BFC}" type="presOf" srcId="{D080BB5C-695B-4B2D-9847-CC4D744C9B96}" destId="{E11B6063-E435-4E13-87E4-E8896EAAE7A9}" srcOrd="0" destOrd="0" presId="urn:microsoft.com/office/officeart/2005/8/layout/radial2"/>
    <dgm:cxn modelId="{5D52FE14-CE13-4BE7-B9AC-6573ABD29167}" srcId="{2E7EABBA-E210-448C-A2A2-D02CEE9110DF}" destId="{BF9AA7F9-0AEF-4F93-AC8B-148A5C419408}" srcOrd="1" destOrd="0" parTransId="{3B847A41-7620-437F-9093-8A2BA6CA0358}" sibTransId="{3EA7B98D-8B77-4446-8BB6-377B63A849A5}"/>
    <dgm:cxn modelId="{E7746FCA-E34C-4CAE-8C7B-7000F28E2B5F}" type="presOf" srcId="{2A95DC6C-74A4-485B-8B18-8EE5E84E2E33}" destId="{4AC1D64A-EDF3-4998-A5D9-2E575419682C}" srcOrd="0" destOrd="2" presId="urn:microsoft.com/office/officeart/2005/8/layout/radial2"/>
    <dgm:cxn modelId="{A9153884-2B82-4D09-864D-6323CA1B3082}" type="presOf" srcId="{58B93E4A-2164-4A22-ADD7-BB5459A53AED}" destId="{5C95FF54-8381-4355-94C5-DCB22FF88242}" srcOrd="0" destOrd="0" presId="urn:microsoft.com/office/officeart/2005/8/layout/radial2"/>
    <dgm:cxn modelId="{E6010156-BE9D-4C75-B78B-52F000B77A3C}" srcId="{7A375F6B-A0BD-4897-ADDF-25A094A9EFA0}" destId="{25C4A9ED-9045-4599-9E13-9B939CD4A0D6}" srcOrd="1" destOrd="0" parTransId="{BA744BE9-DBDD-4CCF-8691-0B3CEE857889}" sibTransId="{30076DC4-29B3-486A-9F5B-03CDFC184E42}"/>
    <dgm:cxn modelId="{AD64DF0B-550E-44AA-ADB6-4D0259C0BFC0}" type="presOf" srcId="{0595CA1D-079E-403B-811A-1B73317F7AA2}" destId="{4AC1D64A-EDF3-4998-A5D9-2E575419682C}" srcOrd="0" destOrd="0" presId="urn:microsoft.com/office/officeart/2005/8/layout/radial2"/>
    <dgm:cxn modelId="{987BCB67-8990-40C3-AD68-E9ACC6C2ECFE}" type="presOf" srcId="{25C4A9ED-9045-4599-9E13-9B939CD4A0D6}" destId="{9873408B-1AA0-483E-9B98-195DC710A0E1}" srcOrd="0" destOrd="1" presId="urn:microsoft.com/office/officeart/2005/8/layout/radial2"/>
    <dgm:cxn modelId="{5180EA22-85EA-46EA-AE2E-4DF05924D349}" srcId="{00956268-928F-4F34-8ECD-B95948EC330C}" destId="{2F7D0BC3-171A-4380-BB28-4BE02D98963E}" srcOrd="2" destOrd="0" parTransId="{EFD5D50B-D297-495E-ABA4-F44E30028B6F}" sibTransId="{63950712-3FD4-4964-8442-0E8E838BFFC7}"/>
    <dgm:cxn modelId="{6C39680C-2F20-42A1-A8D6-1549B8EF6955}" type="presOf" srcId="{2E7EABBA-E210-448C-A2A2-D02CEE9110DF}" destId="{28CE730F-15B8-4051-BCB8-C5CCC095B8C4}" srcOrd="0" destOrd="0" presId="urn:microsoft.com/office/officeart/2005/8/layout/radial2"/>
    <dgm:cxn modelId="{668AC443-8CFC-42E5-BE45-12E3F85A3644}" type="presOf" srcId="{3D667CAF-C0F1-456E-BCC6-B46BE2A614E0}" destId="{9E65E7F0-A0D1-4099-8469-3AEF0813CFB2}" srcOrd="0" destOrd="0" presId="urn:microsoft.com/office/officeart/2005/8/layout/radial2"/>
    <dgm:cxn modelId="{2039A799-AB97-4A67-9FD3-F45F49649519}" srcId="{7A375F6B-A0BD-4897-ADDF-25A094A9EFA0}" destId="{40D36215-6452-42A6-A07D-B15F897E0394}" srcOrd="2" destOrd="0" parTransId="{6E744D25-23AD-4A48-B6A1-457C888EDC6A}" sibTransId="{9F4F127A-0BAC-4456-BF59-A694131135DD}"/>
    <dgm:cxn modelId="{5012286B-2C27-42C1-948B-4EAF245752B9}" srcId="{2E7EABBA-E210-448C-A2A2-D02CEE9110DF}" destId="{2A95DC6C-74A4-485B-8B18-8EE5E84E2E33}" srcOrd="2" destOrd="0" parTransId="{0AD789DE-7F2B-4935-8E12-3B842B4E1CA4}" sibTransId="{77038983-FFB3-45D8-99B1-4C3450997998}"/>
    <dgm:cxn modelId="{4F351211-7CB5-497E-AF79-A0BDB136BB5B}" type="presOf" srcId="{47324887-D23D-405F-9A37-FBAA19190B20}" destId="{6A6D1053-74B3-42BC-BECC-1ADAED51679A}" srcOrd="0" destOrd="0" presId="urn:microsoft.com/office/officeart/2005/8/layout/radial2"/>
    <dgm:cxn modelId="{2933BE9C-BCA9-481C-A2F4-9AA246ED501A}" type="presOf" srcId="{E781B676-647A-4471-AAC5-8D874ADE6933}" destId="{9873408B-1AA0-483E-9B98-195DC710A0E1}" srcOrd="0" destOrd="0" presId="urn:microsoft.com/office/officeart/2005/8/layout/radial2"/>
    <dgm:cxn modelId="{2875359E-6F17-4E35-84B2-5AD814C637E8}" srcId="{67D19474-6139-49E4-9D67-D8339A9F2BD9}" destId="{7A375F6B-A0BD-4897-ADDF-25A094A9EFA0}" srcOrd="2" destOrd="0" parTransId="{3D667CAF-C0F1-456E-BCC6-B46BE2A614E0}" sibTransId="{694887D1-7A78-45A4-9455-A84D67413167}"/>
    <dgm:cxn modelId="{386F495F-C4D9-4EED-99DD-BCC210984160}" type="presOf" srcId="{2F7D0BC3-171A-4380-BB28-4BE02D98963E}" destId="{6A6D1053-74B3-42BC-BECC-1ADAED51679A}" srcOrd="0" destOrd="2" presId="urn:microsoft.com/office/officeart/2005/8/layout/radial2"/>
    <dgm:cxn modelId="{DBDEAF0F-4634-42FE-94D4-4AFB29BE3BE4}" type="presParOf" srcId="{C5FB5F8D-A46A-4CD5-B50C-DD37D8D18DEA}" destId="{4093C46A-53ED-4001-8CC8-5F12E61AB818}" srcOrd="0" destOrd="0" presId="urn:microsoft.com/office/officeart/2005/8/layout/radial2"/>
    <dgm:cxn modelId="{5A558892-BF48-4030-95C3-9139B79B35C4}" type="presParOf" srcId="{4093C46A-53ED-4001-8CC8-5F12E61AB818}" destId="{6B4D891E-7231-4664-8ED3-F1B1CA0D90CA}" srcOrd="0" destOrd="0" presId="urn:microsoft.com/office/officeart/2005/8/layout/radial2"/>
    <dgm:cxn modelId="{E8B775E5-2233-40A4-A4EF-4C6273A20072}" type="presParOf" srcId="{6B4D891E-7231-4664-8ED3-F1B1CA0D90CA}" destId="{4FA288B7-EA2F-4837-83D5-B4E094165753}" srcOrd="0" destOrd="0" presId="urn:microsoft.com/office/officeart/2005/8/layout/radial2"/>
    <dgm:cxn modelId="{46970D49-B20E-4EFE-8671-BFBDADDCF71F}" type="presParOf" srcId="{6B4D891E-7231-4664-8ED3-F1B1CA0D90CA}" destId="{08131746-1441-4599-BFA1-83D71C7F0A19}" srcOrd="1" destOrd="0" presId="urn:microsoft.com/office/officeart/2005/8/layout/radial2"/>
    <dgm:cxn modelId="{36A5FD5A-E320-4157-BE91-23BC2AA994E8}" type="presParOf" srcId="{4093C46A-53ED-4001-8CC8-5F12E61AB818}" destId="{5C95FF54-8381-4355-94C5-DCB22FF88242}" srcOrd="1" destOrd="0" presId="urn:microsoft.com/office/officeart/2005/8/layout/radial2"/>
    <dgm:cxn modelId="{F80A7873-A949-4AE6-8417-03E92C0052B6}" type="presParOf" srcId="{4093C46A-53ED-4001-8CC8-5F12E61AB818}" destId="{32B544A7-7CE8-4357-B659-252BAEFE8866}" srcOrd="2" destOrd="0" presId="urn:microsoft.com/office/officeart/2005/8/layout/radial2"/>
    <dgm:cxn modelId="{061CFEEE-05EF-42B5-BF2C-AF30E8A1BE51}" type="presParOf" srcId="{32B544A7-7CE8-4357-B659-252BAEFE8866}" destId="{28CE730F-15B8-4051-BCB8-C5CCC095B8C4}" srcOrd="0" destOrd="0" presId="urn:microsoft.com/office/officeart/2005/8/layout/radial2"/>
    <dgm:cxn modelId="{75E36CE5-D5B3-4565-B23A-C9E0D3340EFC}" type="presParOf" srcId="{32B544A7-7CE8-4357-B659-252BAEFE8866}" destId="{4AC1D64A-EDF3-4998-A5D9-2E575419682C}" srcOrd="1" destOrd="0" presId="urn:microsoft.com/office/officeart/2005/8/layout/radial2"/>
    <dgm:cxn modelId="{B0B632F6-26C1-4392-A944-C9F96EF928F4}" type="presParOf" srcId="{4093C46A-53ED-4001-8CC8-5F12E61AB818}" destId="{E11B6063-E435-4E13-87E4-E8896EAAE7A9}" srcOrd="3" destOrd="0" presId="urn:microsoft.com/office/officeart/2005/8/layout/radial2"/>
    <dgm:cxn modelId="{9CC47717-6E96-461E-AD3D-E2CD430CA69A}" type="presParOf" srcId="{4093C46A-53ED-4001-8CC8-5F12E61AB818}" destId="{8A9A30B6-4EB5-4564-905C-083E8F751C94}" srcOrd="4" destOrd="0" presId="urn:microsoft.com/office/officeart/2005/8/layout/radial2"/>
    <dgm:cxn modelId="{32188873-CF2F-4E48-864B-E2B5B5D1E633}" type="presParOf" srcId="{8A9A30B6-4EB5-4564-905C-083E8F751C94}" destId="{C80234A7-278B-4210-8C96-412B153A5AB9}" srcOrd="0" destOrd="0" presId="urn:microsoft.com/office/officeart/2005/8/layout/radial2"/>
    <dgm:cxn modelId="{B82DB80C-8C86-4E7B-BFDA-B454C273476B}" type="presParOf" srcId="{8A9A30B6-4EB5-4564-905C-083E8F751C94}" destId="{6A6D1053-74B3-42BC-BECC-1ADAED51679A}" srcOrd="1" destOrd="0" presId="urn:microsoft.com/office/officeart/2005/8/layout/radial2"/>
    <dgm:cxn modelId="{12FF0B53-7224-4E77-8DF5-A92CB2BC8F0B}" type="presParOf" srcId="{4093C46A-53ED-4001-8CC8-5F12E61AB818}" destId="{9E65E7F0-A0D1-4099-8469-3AEF0813CFB2}" srcOrd="5" destOrd="0" presId="urn:microsoft.com/office/officeart/2005/8/layout/radial2"/>
    <dgm:cxn modelId="{31A9474D-2855-41CD-827C-11BDC1078164}" type="presParOf" srcId="{4093C46A-53ED-4001-8CC8-5F12E61AB818}" destId="{27E959A8-6C62-4FC9-83DC-30A9C62EE91D}" srcOrd="6" destOrd="0" presId="urn:microsoft.com/office/officeart/2005/8/layout/radial2"/>
    <dgm:cxn modelId="{CB56FA57-7459-4FDE-A890-F0E3CF7B6321}" type="presParOf" srcId="{27E959A8-6C62-4FC9-83DC-30A9C62EE91D}" destId="{B11E91FD-0733-4A7F-A737-75218EC47E23}" srcOrd="0" destOrd="0" presId="urn:microsoft.com/office/officeart/2005/8/layout/radial2"/>
    <dgm:cxn modelId="{FD05C189-4C7A-4B78-8D03-40B3131D074F}" type="presParOf" srcId="{27E959A8-6C62-4FC9-83DC-30A9C62EE91D}" destId="{9873408B-1AA0-483E-9B98-195DC710A0E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5DD37A-0C9E-44AC-83AE-9B34535B359F}" type="doc">
      <dgm:prSet loTypeId="urn:microsoft.com/office/officeart/2005/8/layout/pyramid4" loCatId="relationship" qsTypeId="urn:microsoft.com/office/officeart/2005/8/quickstyle/simple1" qsCatId="simple" csTypeId="urn:microsoft.com/office/officeart/2005/8/colors/colorful3" csCatId="colorful" phldr="1"/>
      <dgm:spPr/>
      <dgm:t>
        <a:bodyPr/>
        <a:lstStyle/>
        <a:p>
          <a:pPr rtl="1"/>
          <a:endParaRPr lang="he-IL"/>
        </a:p>
      </dgm:t>
    </dgm:pt>
    <dgm:pt modelId="{ACCEA7FC-383A-49EA-B0D3-96DA4DA08724}">
      <dgm:prSet phldrT="[טקסט]" custT="1"/>
      <dgm:spPr/>
      <dgm:t>
        <a:bodyPr/>
        <a:lstStyle/>
        <a:p>
          <a:pPr rtl="1"/>
          <a:r>
            <a:rPr lang="he-IL" sz="1400" b="1" dirty="0" smtClean="0">
              <a:latin typeface="Tahoma" panose="020B0604030504040204" pitchFamily="34" charset="0"/>
              <a:ea typeface="Tahoma" panose="020B0604030504040204" pitchFamily="34" charset="0"/>
              <a:cs typeface="Tahoma" panose="020B0604030504040204" pitchFamily="34" charset="0"/>
            </a:rPr>
            <a:t>דירקטוריון</a:t>
          </a:r>
          <a:endParaRPr lang="he-IL" sz="1400" b="1" dirty="0">
            <a:latin typeface="Tahoma" panose="020B0604030504040204" pitchFamily="34" charset="0"/>
            <a:ea typeface="Tahoma" panose="020B0604030504040204" pitchFamily="34" charset="0"/>
            <a:cs typeface="Tahoma" panose="020B0604030504040204" pitchFamily="34" charset="0"/>
          </a:endParaRPr>
        </a:p>
      </dgm:t>
    </dgm:pt>
    <dgm:pt modelId="{BDBF40F5-03CD-40D4-99DE-948BA3229220}" type="parTrans" cxnId="{6E71B4F3-6A4C-4D9A-A48D-FE1047BC14BF}">
      <dgm:prSet/>
      <dgm:spPr/>
      <dgm:t>
        <a:bodyPr/>
        <a:lstStyle/>
        <a:p>
          <a:pPr rtl="1"/>
          <a:endParaRPr lang="he-IL" sz="1600" b="1">
            <a:latin typeface="Tahoma" panose="020B0604030504040204" pitchFamily="34" charset="0"/>
            <a:ea typeface="Tahoma" panose="020B0604030504040204" pitchFamily="34" charset="0"/>
            <a:cs typeface="Tahoma" panose="020B0604030504040204" pitchFamily="34" charset="0"/>
          </a:endParaRPr>
        </a:p>
      </dgm:t>
    </dgm:pt>
    <dgm:pt modelId="{73CBCE45-E0C6-468C-B3E6-8A3D85E0915B}" type="sibTrans" cxnId="{6E71B4F3-6A4C-4D9A-A48D-FE1047BC14BF}">
      <dgm:prSet/>
      <dgm:spPr/>
      <dgm:t>
        <a:bodyPr/>
        <a:lstStyle/>
        <a:p>
          <a:pPr rtl="1"/>
          <a:endParaRPr lang="he-IL" sz="1600" b="1">
            <a:latin typeface="Tahoma" panose="020B0604030504040204" pitchFamily="34" charset="0"/>
            <a:ea typeface="Tahoma" panose="020B0604030504040204" pitchFamily="34" charset="0"/>
            <a:cs typeface="Tahoma" panose="020B0604030504040204" pitchFamily="34" charset="0"/>
          </a:endParaRPr>
        </a:p>
      </dgm:t>
    </dgm:pt>
    <dgm:pt modelId="{701A9B0D-F9B9-4EED-9DFE-D54DE8229CDA}">
      <dgm:prSet phldrT="[טקסט]" custT="1"/>
      <dgm:spPr/>
      <dgm:t>
        <a:bodyPr/>
        <a:lstStyle/>
        <a:p>
          <a:pPr rtl="1"/>
          <a:r>
            <a:rPr lang="he-IL" sz="1400" b="1" dirty="0" smtClean="0">
              <a:latin typeface="Tahoma" panose="020B0604030504040204" pitchFamily="34" charset="0"/>
              <a:ea typeface="Tahoma" panose="020B0604030504040204" pitchFamily="34" charset="0"/>
              <a:cs typeface="Tahoma" panose="020B0604030504040204" pitchFamily="34" charset="0"/>
            </a:rPr>
            <a:t>ועדת הביקורת</a:t>
          </a:r>
          <a:endParaRPr lang="he-IL" sz="1400" b="1" dirty="0">
            <a:latin typeface="Tahoma" panose="020B0604030504040204" pitchFamily="34" charset="0"/>
            <a:ea typeface="Tahoma" panose="020B0604030504040204" pitchFamily="34" charset="0"/>
            <a:cs typeface="Tahoma" panose="020B0604030504040204" pitchFamily="34" charset="0"/>
          </a:endParaRPr>
        </a:p>
      </dgm:t>
    </dgm:pt>
    <dgm:pt modelId="{1AE073DB-D447-4F45-8339-07EDCD8D451E}" type="parTrans" cxnId="{15DA35A6-AD11-4DC8-97B8-1C358B10DAFC}">
      <dgm:prSet/>
      <dgm:spPr/>
      <dgm:t>
        <a:bodyPr/>
        <a:lstStyle/>
        <a:p>
          <a:pPr rtl="1"/>
          <a:endParaRPr lang="he-IL" sz="1600" b="1">
            <a:latin typeface="Tahoma" panose="020B0604030504040204" pitchFamily="34" charset="0"/>
            <a:ea typeface="Tahoma" panose="020B0604030504040204" pitchFamily="34" charset="0"/>
            <a:cs typeface="Tahoma" panose="020B0604030504040204" pitchFamily="34" charset="0"/>
          </a:endParaRPr>
        </a:p>
      </dgm:t>
    </dgm:pt>
    <dgm:pt modelId="{529F90C0-E450-4739-BFB0-6272EC5F1402}" type="sibTrans" cxnId="{15DA35A6-AD11-4DC8-97B8-1C358B10DAFC}">
      <dgm:prSet/>
      <dgm:spPr/>
      <dgm:t>
        <a:bodyPr/>
        <a:lstStyle/>
        <a:p>
          <a:pPr rtl="1"/>
          <a:endParaRPr lang="he-IL" sz="1600" b="1">
            <a:latin typeface="Tahoma" panose="020B0604030504040204" pitchFamily="34" charset="0"/>
            <a:ea typeface="Tahoma" panose="020B0604030504040204" pitchFamily="34" charset="0"/>
            <a:cs typeface="Tahoma" panose="020B0604030504040204" pitchFamily="34" charset="0"/>
          </a:endParaRPr>
        </a:p>
      </dgm:t>
    </dgm:pt>
    <dgm:pt modelId="{184126D2-6BBF-47BC-A78B-DF37F54B31F0}">
      <dgm:prSet phldrT="[טקסט]" custT="1"/>
      <dgm:spPr/>
      <dgm:t>
        <a:bodyPr/>
        <a:lstStyle/>
        <a:p>
          <a:pPr rtl="1"/>
          <a:r>
            <a:rPr lang="he-IL" sz="2000" b="1" dirty="0" smtClean="0">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rPr>
            <a:t>המבקר הפנימי</a:t>
          </a:r>
          <a:endParaRPr lang="he-IL" sz="2000" b="1" dirty="0">
            <a:solidFill>
              <a:schemeClr val="accent5">
                <a:lumMod val="50000"/>
              </a:schemeClr>
            </a:solidFill>
            <a:effectLst/>
            <a:latin typeface="Tahoma" panose="020B0604030504040204" pitchFamily="34" charset="0"/>
            <a:ea typeface="Tahoma" panose="020B0604030504040204" pitchFamily="34" charset="0"/>
            <a:cs typeface="Tahoma" panose="020B0604030504040204" pitchFamily="34" charset="0"/>
          </a:endParaRPr>
        </a:p>
      </dgm:t>
    </dgm:pt>
    <dgm:pt modelId="{162A1096-5EBA-4941-B318-F40D11A8BD90}" type="parTrans" cxnId="{8B8AF1E0-113F-4968-B919-FC2CAD063300}">
      <dgm:prSet/>
      <dgm:spPr/>
      <dgm:t>
        <a:bodyPr/>
        <a:lstStyle/>
        <a:p>
          <a:pPr rtl="1"/>
          <a:endParaRPr lang="he-IL" sz="1600" b="1">
            <a:latin typeface="Tahoma" panose="020B0604030504040204" pitchFamily="34" charset="0"/>
            <a:ea typeface="Tahoma" panose="020B0604030504040204" pitchFamily="34" charset="0"/>
            <a:cs typeface="Tahoma" panose="020B0604030504040204" pitchFamily="34" charset="0"/>
          </a:endParaRPr>
        </a:p>
      </dgm:t>
    </dgm:pt>
    <dgm:pt modelId="{F63470C7-C18E-441D-B9CF-753675A22A14}" type="sibTrans" cxnId="{8B8AF1E0-113F-4968-B919-FC2CAD063300}">
      <dgm:prSet/>
      <dgm:spPr/>
      <dgm:t>
        <a:bodyPr/>
        <a:lstStyle/>
        <a:p>
          <a:pPr rtl="1"/>
          <a:endParaRPr lang="he-IL" sz="1600" b="1">
            <a:latin typeface="Tahoma" panose="020B0604030504040204" pitchFamily="34" charset="0"/>
            <a:ea typeface="Tahoma" panose="020B0604030504040204" pitchFamily="34" charset="0"/>
            <a:cs typeface="Tahoma" panose="020B0604030504040204" pitchFamily="34" charset="0"/>
          </a:endParaRPr>
        </a:p>
      </dgm:t>
    </dgm:pt>
    <dgm:pt modelId="{09256610-1161-4439-8A17-02585E74D432}">
      <dgm:prSet phldrT="[טקסט]" custT="1"/>
      <dgm:spPr/>
      <dgm:t>
        <a:bodyPr/>
        <a:lstStyle/>
        <a:p>
          <a:pPr rtl="1"/>
          <a:r>
            <a:rPr lang="he-IL" sz="1400" b="1" dirty="0" smtClean="0">
              <a:latin typeface="Tahoma" panose="020B0604030504040204" pitchFamily="34" charset="0"/>
              <a:ea typeface="Tahoma" panose="020B0604030504040204" pitchFamily="34" charset="0"/>
              <a:cs typeface="Tahoma" panose="020B0604030504040204" pitchFamily="34" charset="0"/>
            </a:rPr>
            <a:t>הנהלה</a:t>
          </a:r>
          <a:endParaRPr lang="he-IL" sz="1400" b="1" dirty="0">
            <a:latin typeface="Tahoma" panose="020B0604030504040204" pitchFamily="34" charset="0"/>
            <a:ea typeface="Tahoma" panose="020B0604030504040204" pitchFamily="34" charset="0"/>
            <a:cs typeface="Tahoma" panose="020B0604030504040204" pitchFamily="34" charset="0"/>
          </a:endParaRPr>
        </a:p>
      </dgm:t>
    </dgm:pt>
    <dgm:pt modelId="{D8CE1301-9205-400A-9941-7D62C0F405DE}" type="parTrans" cxnId="{7AFE9FBC-6AA6-43B6-8D5D-1FE417A0BE65}">
      <dgm:prSet/>
      <dgm:spPr/>
      <dgm:t>
        <a:bodyPr/>
        <a:lstStyle/>
        <a:p>
          <a:pPr rtl="1"/>
          <a:endParaRPr lang="he-IL" sz="1600" b="1">
            <a:latin typeface="Tahoma" panose="020B0604030504040204" pitchFamily="34" charset="0"/>
            <a:ea typeface="Tahoma" panose="020B0604030504040204" pitchFamily="34" charset="0"/>
            <a:cs typeface="Tahoma" panose="020B0604030504040204" pitchFamily="34" charset="0"/>
          </a:endParaRPr>
        </a:p>
      </dgm:t>
    </dgm:pt>
    <dgm:pt modelId="{5D6B3E58-C208-4F4E-8453-2291AEC7E9AE}" type="sibTrans" cxnId="{7AFE9FBC-6AA6-43B6-8D5D-1FE417A0BE65}">
      <dgm:prSet/>
      <dgm:spPr/>
      <dgm:t>
        <a:bodyPr/>
        <a:lstStyle/>
        <a:p>
          <a:pPr rtl="1"/>
          <a:endParaRPr lang="he-IL" sz="1600" b="1">
            <a:latin typeface="Tahoma" panose="020B0604030504040204" pitchFamily="34" charset="0"/>
            <a:ea typeface="Tahoma" panose="020B0604030504040204" pitchFamily="34" charset="0"/>
            <a:cs typeface="Tahoma" panose="020B0604030504040204" pitchFamily="34" charset="0"/>
          </a:endParaRPr>
        </a:p>
      </dgm:t>
    </dgm:pt>
    <dgm:pt modelId="{03823C2A-0909-41F2-AE3B-2DD07814C4F5}" type="pres">
      <dgm:prSet presAssocID="{235DD37A-0C9E-44AC-83AE-9B34535B359F}" presName="compositeShape" presStyleCnt="0">
        <dgm:presLayoutVars>
          <dgm:chMax val="9"/>
          <dgm:dir/>
          <dgm:resizeHandles val="exact"/>
        </dgm:presLayoutVars>
      </dgm:prSet>
      <dgm:spPr/>
      <dgm:t>
        <a:bodyPr/>
        <a:lstStyle/>
        <a:p>
          <a:pPr rtl="1"/>
          <a:endParaRPr lang="he-IL"/>
        </a:p>
      </dgm:t>
    </dgm:pt>
    <dgm:pt modelId="{72214B67-DE04-44B6-87D5-492BAC48F9AA}" type="pres">
      <dgm:prSet presAssocID="{235DD37A-0C9E-44AC-83AE-9B34535B359F}" presName="triangle1" presStyleLbl="node1" presStyleIdx="0" presStyleCnt="4">
        <dgm:presLayoutVars>
          <dgm:bulletEnabled val="1"/>
        </dgm:presLayoutVars>
      </dgm:prSet>
      <dgm:spPr/>
      <dgm:t>
        <a:bodyPr/>
        <a:lstStyle/>
        <a:p>
          <a:pPr rtl="1"/>
          <a:endParaRPr lang="he-IL"/>
        </a:p>
      </dgm:t>
    </dgm:pt>
    <dgm:pt modelId="{919A1A8B-2948-4FF1-8B76-AD25AD32DE0E}" type="pres">
      <dgm:prSet presAssocID="{235DD37A-0C9E-44AC-83AE-9B34535B359F}" presName="triangle2" presStyleLbl="node1" presStyleIdx="1" presStyleCnt="4">
        <dgm:presLayoutVars>
          <dgm:bulletEnabled val="1"/>
        </dgm:presLayoutVars>
      </dgm:prSet>
      <dgm:spPr/>
      <dgm:t>
        <a:bodyPr/>
        <a:lstStyle/>
        <a:p>
          <a:pPr rtl="1"/>
          <a:endParaRPr lang="he-IL"/>
        </a:p>
      </dgm:t>
    </dgm:pt>
    <dgm:pt modelId="{96CFC029-B559-4F8B-A547-9939DB604DC0}" type="pres">
      <dgm:prSet presAssocID="{235DD37A-0C9E-44AC-83AE-9B34535B359F}" presName="triangle3" presStyleLbl="node1" presStyleIdx="2" presStyleCnt="4">
        <dgm:presLayoutVars>
          <dgm:bulletEnabled val="1"/>
        </dgm:presLayoutVars>
      </dgm:prSet>
      <dgm:spPr/>
      <dgm:t>
        <a:bodyPr/>
        <a:lstStyle/>
        <a:p>
          <a:pPr rtl="1"/>
          <a:endParaRPr lang="he-IL"/>
        </a:p>
      </dgm:t>
    </dgm:pt>
    <dgm:pt modelId="{CB8A402D-4BA6-49C6-8542-BE4A9FDE3FA1}" type="pres">
      <dgm:prSet presAssocID="{235DD37A-0C9E-44AC-83AE-9B34535B359F}" presName="triangle4" presStyleLbl="node1" presStyleIdx="3" presStyleCnt="4">
        <dgm:presLayoutVars>
          <dgm:bulletEnabled val="1"/>
        </dgm:presLayoutVars>
      </dgm:prSet>
      <dgm:spPr/>
      <dgm:t>
        <a:bodyPr/>
        <a:lstStyle/>
        <a:p>
          <a:pPr rtl="1"/>
          <a:endParaRPr lang="he-IL"/>
        </a:p>
      </dgm:t>
    </dgm:pt>
  </dgm:ptLst>
  <dgm:cxnLst>
    <dgm:cxn modelId="{8B8AF1E0-113F-4968-B919-FC2CAD063300}" srcId="{235DD37A-0C9E-44AC-83AE-9B34535B359F}" destId="{184126D2-6BBF-47BC-A78B-DF37F54B31F0}" srcOrd="2" destOrd="0" parTransId="{162A1096-5EBA-4941-B318-F40D11A8BD90}" sibTransId="{F63470C7-C18E-441D-B9CF-753675A22A14}"/>
    <dgm:cxn modelId="{15DA35A6-AD11-4DC8-97B8-1C358B10DAFC}" srcId="{235DD37A-0C9E-44AC-83AE-9B34535B359F}" destId="{701A9B0D-F9B9-4EED-9DFE-D54DE8229CDA}" srcOrd="1" destOrd="0" parTransId="{1AE073DB-D447-4F45-8339-07EDCD8D451E}" sibTransId="{529F90C0-E450-4739-BFB0-6272EC5F1402}"/>
    <dgm:cxn modelId="{700E559C-92F6-4DC0-8CE2-63888A88AC3C}" type="presOf" srcId="{184126D2-6BBF-47BC-A78B-DF37F54B31F0}" destId="{96CFC029-B559-4F8B-A547-9939DB604DC0}" srcOrd="0" destOrd="0" presId="urn:microsoft.com/office/officeart/2005/8/layout/pyramid4"/>
    <dgm:cxn modelId="{5E1DF5BF-5EEE-41B4-857B-CD45D7AF6512}" type="presOf" srcId="{701A9B0D-F9B9-4EED-9DFE-D54DE8229CDA}" destId="{919A1A8B-2948-4FF1-8B76-AD25AD32DE0E}" srcOrd="0" destOrd="0" presId="urn:microsoft.com/office/officeart/2005/8/layout/pyramid4"/>
    <dgm:cxn modelId="{7AFE9FBC-6AA6-43B6-8D5D-1FE417A0BE65}" srcId="{235DD37A-0C9E-44AC-83AE-9B34535B359F}" destId="{09256610-1161-4439-8A17-02585E74D432}" srcOrd="3" destOrd="0" parTransId="{D8CE1301-9205-400A-9941-7D62C0F405DE}" sibTransId="{5D6B3E58-C208-4F4E-8453-2291AEC7E9AE}"/>
    <dgm:cxn modelId="{447A9500-D516-4DA8-9671-C9AF325ECE6F}" type="presOf" srcId="{ACCEA7FC-383A-49EA-B0D3-96DA4DA08724}" destId="{72214B67-DE04-44B6-87D5-492BAC48F9AA}" srcOrd="0" destOrd="0" presId="urn:microsoft.com/office/officeart/2005/8/layout/pyramid4"/>
    <dgm:cxn modelId="{FA4391D7-3B70-476F-9E92-820375437E8C}" type="presOf" srcId="{235DD37A-0C9E-44AC-83AE-9B34535B359F}" destId="{03823C2A-0909-41F2-AE3B-2DD07814C4F5}" srcOrd="0" destOrd="0" presId="urn:microsoft.com/office/officeart/2005/8/layout/pyramid4"/>
    <dgm:cxn modelId="{6E71B4F3-6A4C-4D9A-A48D-FE1047BC14BF}" srcId="{235DD37A-0C9E-44AC-83AE-9B34535B359F}" destId="{ACCEA7FC-383A-49EA-B0D3-96DA4DA08724}" srcOrd="0" destOrd="0" parTransId="{BDBF40F5-03CD-40D4-99DE-948BA3229220}" sibTransId="{73CBCE45-E0C6-468C-B3E6-8A3D85E0915B}"/>
    <dgm:cxn modelId="{8E2D2D4E-9DD0-4738-BF27-D759331B6671}" type="presOf" srcId="{09256610-1161-4439-8A17-02585E74D432}" destId="{CB8A402D-4BA6-49C6-8542-BE4A9FDE3FA1}" srcOrd="0" destOrd="0" presId="urn:microsoft.com/office/officeart/2005/8/layout/pyramid4"/>
    <dgm:cxn modelId="{6F8788CF-B146-4A7F-935F-4330881CB0CA}" type="presParOf" srcId="{03823C2A-0909-41F2-AE3B-2DD07814C4F5}" destId="{72214B67-DE04-44B6-87D5-492BAC48F9AA}" srcOrd="0" destOrd="0" presId="urn:microsoft.com/office/officeart/2005/8/layout/pyramid4"/>
    <dgm:cxn modelId="{7745B8E5-29A9-4C7C-946F-6D7B82AA1E5B}" type="presParOf" srcId="{03823C2A-0909-41F2-AE3B-2DD07814C4F5}" destId="{919A1A8B-2948-4FF1-8B76-AD25AD32DE0E}" srcOrd="1" destOrd="0" presId="urn:microsoft.com/office/officeart/2005/8/layout/pyramid4"/>
    <dgm:cxn modelId="{D5654BBD-5086-4A79-A8E3-C5D3C590CB65}" type="presParOf" srcId="{03823C2A-0909-41F2-AE3B-2DD07814C4F5}" destId="{96CFC029-B559-4F8B-A547-9939DB604DC0}" srcOrd="2" destOrd="0" presId="urn:microsoft.com/office/officeart/2005/8/layout/pyramid4"/>
    <dgm:cxn modelId="{C43761C5-DB7B-421C-B6E1-9C6619320CD6}" type="presParOf" srcId="{03823C2A-0909-41F2-AE3B-2DD07814C4F5}" destId="{CB8A402D-4BA6-49C6-8542-BE4A9FDE3FA1}"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62EAF-8CEC-4F7C-90B7-700CBF663B29}"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pPr rtl="1"/>
          <a:endParaRPr lang="he-IL"/>
        </a:p>
      </dgm:t>
    </dgm:pt>
    <dgm:pt modelId="{790EDF8C-B8F1-426D-843B-90CDBBEA8D08}">
      <dgm:prSet phldrT="[טקסט]" custT="1"/>
      <dgm:spPr/>
      <dgm:t>
        <a:bodyPr/>
        <a:lstStyle/>
        <a:p>
          <a:pPr rtl="1"/>
          <a:r>
            <a:rPr lang="he-IL" sz="2400" b="1" dirty="0" smtClean="0">
              <a:solidFill>
                <a:srgbClr val="786860"/>
              </a:solidFill>
            </a:rPr>
            <a:t>מתי?</a:t>
          </a:r>
        </a:p>
      </dgm:t>
    </dgm:pt>
    <dgm:pt modelId="{2FDEE461-6F7C-4254-A025-0C0A383AAF79}" type="parTrans" cxnId="{25B2406E-3F56-4E25-A2B0-9D4912E47846}">
      <dgm:prSet/>
      <dgm:spPr/>
      <dgm:t>
        <a:bodyPr/>
        <a:lstStyle/>
        <a:p>
          <a:pPr rtl="1"/>
          <a:endParaRPr lang="he-IL"/>
        </a:p>
      </dgm:t>
    </dgm:pt>
    <dgm:pt modelId="{D6697D1D-1093-4138-A6BE-C4DE7B355C27}" type="sibTrans" cxnId="{25B2406E-3F56-4E25-A2B0-9D4912E47846}">
      <dgm:prSet/>
      <dgm:spPr/>
      <dgm:t>
        <a:bodyPr/>
        <a:lstStyle/>
        <a:p>
          <a:pPr rtl="1"/>
          <a:endParaRPr lang="he-IL"/>
        </a:p>
      </dgm:t>
    </dgm:pt>
    <dgm:pt modelId="{218539F3-8601-4EEC-93BF-17A2A747AAAE}">
      <dgm:prSet phldrT="[טקסט]" custT="1"/>
      <dgm:spPr/>
      <dgm:t>
        <a:bodyPr/>
        <a:lstStyle/>
        <a:p>
          <a:pPr rtl="1"/>
          <a:r>
            <a:rPr lang="he-IL" sz="1600" b="1" u="none" dirty="0" smtClean="0">
              <a:solidFill>
                <a:schemeClr val="bg1"/>
              </a:solidFill>
            </a:rPr>
            <a:t>מתי</a:t>
          </a:r>
          <a:r>
            <a:rPr lang="he-IL" sz="1600" b="1" dirty="0" smtClean="0">
              <a:solidFill>
                <a:schemeClr val="bg1"/>
              </a:solidFill>
            </a:rPr>
            <a:t> מתקיימת ביקורת עומק?</a:t>
          </a:r>
          <a:endParaRPr lang="he-IL" sz="1600" dirty="0">
            <a:solidFill>
              <a:schemeClr val="bg1"/>
            </a:solidFill>
          </a:endParaRPr>
        </a:p>
      </dgm:t>
    </dgm:pt>
    <dgm:pt modelId="{4D147A37-AE2B-4358-B5B5-D7C899F1EEE3}" type="parTrans" cxnId="{68A9D1FB-CC40-4A43-B2D4-7402A5A50D52}">
      <dgm:prSet/>
      <dgm:spPr/>
      <dgm:t>
        <a:bodyPr/>
        <a:lstStyle/>
        <a:p>
          <a:pPr rtl="1"/>
          <a:endParaRPr lang="he-IL"/>
        </a:p>
      </dgm:t>
    </dgm:pt>
    <dgm:pt modelId="{F2727E6B-F149-499D-BA31-347DD59F6ECF}" type="sibTrans" cxnId="{68A9D1FB-CC40-4A43-B2D4-7402A5A50D52}">
      <dgm:prSet/>
      <dgm:spPr/>
      <dgm:t>
        <a:bodyPr/>
        <a:lstStyle/>
        <a:p>
          <a:pPr rtl="1"/>
          <a:endParaRPr lang="he-IL"/>
        </a:p>
      </dgm:t>
    </dgm:pt>
    <dgm:pt modelId="{B6F5D241-EC9B-4981-8166-10AF417ADB04}">
      <dgm:prSet phldrT="[טקסט]" custT="1"/>
      <dgm:spPr/>
      <dgm:t>
        <a:bodyPr/>
        <a:lstStyle/>
        <a:p>
          <a:pPr rtl="1"/>
          <a:r>
            <a:rPr lang="he-IL" sz="2400" b="1" dirty="0" smtClean="0">
              <a:solidFill>
                <a:srgbClr val="786860"/>
              </a:solidFill>
            </a:rPr>
            <a:t>מי?</a:t>
          </a:r>
          <a:endParaRPr lang="he-IL" sz="2400" b="1" dirty="0">
            <a:solidFill>
              <a:srgbClr val="786860"/>
            </a:solidFill>
          </a:endParaRPr>
        </a:p>
      </dgm:t>
    </dgm:pt>
    <dgm:pt modelId="{77935CA9-8F55-4BEC-8EE4-EA5FFF8DC065}" type="parTrans" cxnId="{83EEDFC9-78E4-428B-81A0-A61A75ADAA52}">
      <dgm:prSet/>
      <dgm:spPr/>
      <dgm:t>
        <a:bodyPr/>
        <a:lstStyle/>
        <a:p>
          <a:pPr rtl="1"/>
          <a:endParaRPr lang="he-IL"/>
        </a:p>
      </dgm:t>
    </dgm:pt>
    <dgm:pt modelId="{BCF48D18-B3FA-4719-B058-17AC7BEAAD9E}" type="sibTrans" cxnId="{83EEDFC9-78E4-428B-81A0-A61A75ADAA52}">
      <dgm:prSet/>
      <dgm:spPr/>
      <dgm:t>
        <a:bodyPr/>
        <a:lstStyle/>
        <a:p>
          <a:pPr rtl="1"/>
          <a:endParaRPr lang="he-IL"/>
        </a:p>
      </dgm:t>
    </dgm:pt>
    <dgm:pt modelId="{034D9E48-431B-41DA-872C-59328E98566F}">
      <dgm:prSet phldrT="[טקסט]" custT="1"/>
      <dgm:spPr/>
      <dgm:t>
        <a:bodyPr/>
        <a:lstStyle/>
        <a:p>
          <a:pPr rtl="1"/>
          <a:r>
            <a:rPr lang="he-IL" sz="1600" b="1" u="none" dirty="0" smtClean="0">
              <a:solidFill>
                <a:schemeClr val="bg1"/>
              </a:solidFill>
            </a:rPr>
            <a:t>מי </a:t>
          </a:r>
          <a:r>
            <a:rPr lang="he-IL" sz="1600" b="1" dirty="0" smtClean="0">
              <a:solidFill>
                <a:schemeClr val="bg1"/>
              </a:solidFill>
            </a:rPr>
            <a:t>יעבור ביקורת עומק?</a:t>
          </a:r>
          <a:endParaRPr lang="he-IL" sz="1600" dirty="0">
            <a:solidFill>
              <a:schemeClr val="bg1"/>
            </a:solidFill>
          </a:endParaRPr>
        </a:p>
      </dgm:t>
    </dgm:pt>
    <dgm:pt modelId="{60ABB8A9-0F79-40DD-AD0B-D7ED46ECF528}" type="parTrans" cxnId="{5B226A40-42D7-48FC-ADE5-FA29202ABEB8}">
      <dgm:prSet/>
      <dgm:spPr/>
      <dgm:t>
        <a:bodyPr/>
        <a:lstStyle/>
        <a:p>
          <a:pPr rtl="1"/>
          <a:endParaRPr lang="he-IL"/>
        </a:p>
      </dgm:t>
    </dgm:pt>
    <dgm:pt modelId="{E5388E03-9F7E-4DE9-BB0A-E22A6ADF2E11}" type="sibTrans" cxnId="{5B226A40-42D7-48FC-ADE5-FA29202ABEB8}">
      <dgm:prSet/>
      <dgm:spPr/>
      <dgm:t>
        <a:bodyPr/>
        <a:lstStyle/>
        <a:p>
          <a:pPr rtl="1"/>
          <a:endParaRPr lang="he-IL"/>
        </a:p>
      </dgm:t>
    </dgm:pt>
    <dgm:pt modelId="{4C97672E-6901-4523-8DAC-97FF7D79112B}">
      <dgm:prSet custT="1"/>
      <dgm:spPr/>
      <dgm:t>
        <a:bodyPr/>
        <a:lstStyle/>
        <a:p>
          <a:pPr rtl="1"/>
          <a:r>
            <a:rPr lang="he-IL" sz="1400" dirty="0" smtClean="0"/>
            <a:t>עמותות </a:t>
          </a:r>
          <a:r>
            <a:rPr lang="he-IL" sz="1400" dirty="0" err="1" smtClean="0"/>
            <a:t>וחל"צים</a:t>
          </a:r>
          <a:r>
            <a:rPr lang="he-IL" sz="1400" dirty="0" smtClean="0"/>
            <a:t> שמחזורן עולה על 1 מיליון ש"ח או בעלות 'צבע ציבורי' (כחלק מהפיקוח השוטף)</a:t>
          </a:r>
        </a:p>
      </dgm:t>
    </dgm:pt>
    <dgm:pt modelId="{0D34BE92-28E3-4B8E-8FDE-14FC0F6C0BE4}" type="parTrans" cxnId="{270294D8-A140-4315-ABB2-C082122F4C2E}">
      <dgm:prSet/>
      <dgm:spPr/>
      <dgm:t>
        <a:bodyPr/>
        <a:lstStyle/>
        <a:p>
          <a:pPr rtl="1"/>
          <a:endParaRPr lang="he-IL"/>
        </a:p>
      </dgm:t>
    </dgm:pt>
    <dgm:pt modelId="{4D0A1C13-D30D-4620-A9A6-3FB9C88984D2}" type="sibTrans" cxnId="{270294D8-A140-4315-ABB2-C082122F4C2E}">
      <dgm:prSet/>
      <dgm:spPr/>
      <dgm:t>
        <a:bodyPr/>
        <a:lstStyle/>
        <a:p>
          <a:pPr rtl="1"/>
          <a:endParaRPr lang="he-IL"/>
        </a:p>
      </dgm:t>
    </dgm:pt>
    <dgm:pt modelId="{263D9BAC-D579-4CA6-8A01-B8DE5143D2F1}">
      <dgm:prSet custT="1"/>
      <dgm:spPr/>
      <dgm:t>
        <a:bodyPr/>
        <a:lstStyle/>
        <a:p>
          <a:pPr rtl="1"/>
          <a:r>
            <a:rPr lang="he-IL" sz="1400" dirty="0" smtClean="0"/>
            <a:t>עמותות </a:t>
          </a:r>
          <a:r>
            <a:rPr lang="he-IL" sz="1400" dirty="0" err="1" smtClean="0"/>
            <a:t>וחל"צים</a:t>
          </a:r>
          <a:r>
            <a:rPr lang="he-IL" sz="1400" dirty="0" smtClean="0"/>
            <a:t> ש'הניירת השנתית' שלהן מעלה חשד כלשהו או שהתקבלו בגינן תלונות</a:t>
          </a:r>
        </a:p>
      </dgm:t>
    </dgm:pt>
    <dgm:pt modelId="{5045D5A3-38E0-4A02-ABA9-5651013313A1}" type="parTrans" cxnId="{42350D87-8D3A-4181-BCD5-526C71A00C7B}">
      <dgm:prSet/>
      <dgm:spPr/>
      <dgm:t>
        <a:bodyPr/>
        <a:lstStyle/>
        <a:p>
          <a:pPr rtl="1"/>
          <a:endParaRPr lang="he-IL"/>
        </a:p>
      </dgm:t>
    </dgm:pt>
    <dgm:pt modelId="{4BEDACCE-F8A0-4730-AA16-EE62B20152FA}" type="sibTrans" cxnId="{42350D87-8D3A-4181-BCD5-526C71A00C7B}">
      <dgm:prSet/>
      <dgm:spPr/>
      <dgm:t>
        <a:bodyPr/>
        <a:lstStyle/>
        <a:p>
          <a:pPr rtl="1"/>
          <a:endParaRPr lang="he-IL"/>
        </a:p>
      </dgm:t>
    </dgm:pt>
    <dgm:pt modelId="{6BA50F3A-0983-4251-9BE6-39134907F5EB}">
      <dgm:prSet custT="1"/>
      <dgm:spPr/>
      <dgm:t>
        <a:bodyPr/>
        <a:lstStyle/>
        <a:p>
          <a:pPr rtl="1"/>
          <a:r>
            <a:rPr lang="he-IL" sz="1400" b="0" dirty="0" smtClean="0"/>
            <a:t>אין מחזוריות מוגדרת, אך בד"כ תיערך כל 4 שנים לערך</a:t>
          </a:r>
          <a:endParaRPr lang="en-US" sz="1400" b="0" dirty="0" smtClean="0"/>
        </a:p>
      </dgm:t>
    </dgm:pt>
    <dgm:pt modelId="{3D35332A-D870-4A08-BA6E-840CB317535D}" type="parTrans" cxnId="{8382DF15-010A-4FFF-9740-346A9F002806}">
      <dgm:prSet/>
      <dgm:spPr/>
      <dgm:t>
        <a:bodyPr/>
        <a:lstStyle/>
        <a:p>
          <a:pPr rtl="1"/>
          <a:endParaRPr lang="he-IL"/>
        </a:p>
      </dgm:t>
    </dgm:pt>
    <dgm:pt modelId="{E57B829D-C746-4E57-9A7E-55B7F1345A67}" type="sibTrans" cxnId="{8382DF15-010A-4FFF-9740-346A9F002806}">
      <dgm:prSet/>
      <dgm:spPr/>
      <dgm:t>
        <a:bodyPr/>
        <a:lstStyle/>
        <a:p>
          <a:pPr rtl="1"/>
          <a:endParaRPr lang="he-IL"/>
        </a:p>
      </dgm:t>
    </dgm:pt>
    <dgm:pt modelId="{332E978A-0142-4B01-BB9A-31DDDB25C059}">
      <dgm:prSet phldrT="[טקסט]" custT="1"/>
      <dgm:spPr/>
      <dgm:t>
        <a:bodyPr/>
        <a:lstStyle/>
        <a:p>
          <a:pPr rtl="1"/>
          <a:r>
            <a:rPr lang="he-IL" sz="2400" b="1" dirty="0" smtClean="0">
              <a:solidFill>
                <a:srgbClr val="786860"/>
              </a:solidFill>
            </a:rPr>
            <a:t>איך?</a:t>
          </a:r>
          <a:endParaRPr lang="he-IL" sz="2400" b="1" dirty="0">
            <a:solidFill>
              <a:srgbClr val="786860"/>
            </a:solidFill>
          </a:endParaRPr>
        </a:p>
      </dgm:t>
    </dgm:pt>
    <dgm:pt modelId="{3101D8ED-AE72-4139-AA6C-304DE3E4EABE}" type="parTrans" cxnId="{6AE5AD67-D15A-47B9-9503-713D8CC12FBC}">
      <dgm:prSet/>
      <dgm:spPr/>
      <dgm:t>
        <a:bodyPr/>
        <a:lstStyle/>
        <a:p>
          <a:pPr rtl="1"/>
          <a:endParaRPr lang="he-IL"/>
        </a:p>
      </dgm:t>
    </dgm:pt>
    <dgm:pt modelId="{0A6FC67E-F30F-4E59-AE77-B15FD5798032}" type="sibTrans" cxnId="{6AE5AD67-D15A-47B9-9503-713D8CC12FBC}">
      <dgm:prSet/>
      <dgm:spPr/>
      <dgm:t>
        <a:bodyPr/>
        <a:lstStyle/>
        <a:p>
          <a:pPr rtl="1"/>
          <a:endParaRPr lang="he-IL"/>
        </a:p>
      </dgm:t>
    </dgm:pt>
    <dgm:pt modelId="{38A29C48-B625-4743-BD03-BC4D311BD62C}">
      <dgm:prSet phldrT="[טקסט]" custT="1"/>
      <dgm:spPr/>
      <dgm:t>
        <a:bodyPr/>
        <a:lstStyle/>
        <a:p>
          <a:pPr rtl="1"/>
          <a:r>
            <a:rPr lang="he-IL" sz="1600" b="1" u="none" dirty="0" smtClean="0">
              <a:solidFill>
                <a:schemeClr val="bg1"/>
              </a:solidFill>
            </a:rPr>
            <a:t>כיצד נערכת ביקורת העומק</a:t>
          </a:r>
          <a:r>
            <a:rPr lang="he-IL" sz="1600" b="1" dirty="0" smtClean="0">
              <a:solidFill>
                <a:schemeClr val="bg1"/>
              </a:solidFill>
            </a:rPr>
            <a:t>?</a:t>
          </a:r>
          <a:endParaRPr lang="he-IL" sz="1600" dirty="0">
            <a:solidFill>
              <a:schemeClr val="bg1"/>
            </a:solidFill>
          </a:endParaRPr>
        </a:p>
      </dgm:t>
    </dgm:pt>
    <dgm:pt modelId="{94039AD9-BD57-49AA-98B1-FE24ADAD1B6A}" type="parTrans" cxnId="{880732C7-0C72-400C-828C-55BF4B91CF26}">
      <dgm:prSet/>
      <dgm:spPr/>
      <dgm:t>
        <a:bodyPr/>
        <a:lstStyle/>
        <a:p>
          <a:pPr rtl="1"/>
          <a:endParaRPr lang="he-IL"/>
        </a:p>
      </dgm:t>
    </dgm:pt>
    <dgm:pt modelId="{3294DB5D-AE6E-4A14-869D-ED862D43C007}" type="sibTrans" cxnId="{880732C7-0C72-400C-828C-55BF4B91CF26}">
      <dgm:prSet/>
      <dgm:spPr/>
      <dgm:t>
        <a:bodyPr/>
        <a:lstStyle/>
        <a:p>
          <a:pPr rtl="1"/>
          <a:endParaRPr lang="he-IL"/>
        </a:p>
      </dgm:t>
    </dgm:pt>
    <dgm:pt modelId="{3D705137-9CFC-4997-88DB-42CC0C361256}">
      <dgm:prSet/>
      <dgm:spPr/>
      <dgm:t>
        <a:bodyPr/>
        <a:lstStyle/>
        <a:p>
          <a:pPr rtl="1"/>
          <a:r>
            <a:rPr lang="he-IL" dirty="0" smtClean="0"/>
            <a:t>רשם העמותות שכר מראש את שירותיהם של 10 משרדי רואי חשבון (אשר זכו במכרז) </a:t>
          </a:r>
          <a:endParaRPr lang="he-IL" dirty="0"/>
        </a:p>
      </dgm:t>
    </dgm:pt>
    <dgm:pt modelId="{89B84319-3E6F-482C-B4FD-92AC538CDCEC}" type="parTrans" cxnId="{03584E57-6EF8-40D8-BD22-1F4BD543F2F5}">
      <dgm:prSet/>
      <dgm:spPr/>
      <dgm:t>
        <a:bodyPr/>
        <a:lstStyle/>
        <a:p>
          <a:pPr rtl="1"/>
          <a:endParaRPr lang="he-IL"/>
        </a:p>
      </dgm:t>
    </dgm:pt>
    <dgm:pt modelId="{449A71DC-4F4B-4FDC-B5AB-D8A147E611D6}" type="sibTrans" cxnId="{03584E57-6EF8-40D8-BD22-1F4BD543F2F5}">
      <dgm:prSet/>
      <dgm:spPr/>
      <dgm:t>
        <a:bodyPr/>
        <a:lstStyle/>
        <a:p>
          <a:pPr rtl="1"/>
          <a:endParaRPr lang="he-IL"/>
        </a:p>
      </dgm:t>
    </dgm:pt>
    <dgm:pt modelId="{02BAB1D7-0AA3-41A2-AE43-E68B3630D4C2}">
      <dgm:prSet/>
      <dgm:spPr/>
      <dgm:t>
        <a:bodyPr/>
        <a:lstStyle/>
        <a:p>
          <a:pPr rtl="1"/>
          <a:r>
            <a:rPr lang="he-IL" dirty="0" smtClean="0"/>
            <a:t>רואה החשבון שולח אל העמותה מכתב בדבר בקשת מסמכים ומידע</a:t>
          </a:r>
        </a:p>
      </dgm:t>
    </dgm:pt>
    <dgm:pt modelId="{D538A6AB-2617-4B44-BA05-895A2A6375B3}" type="parTrans" cxnId="{AE8AA0B1-4852-43D2-9C35-11E3806D412A}">
      <dgm:prSet/>
      <dgm:spPr/>
      <dgm:t>
        <a:bodyPr/>
        <a:lstStyle/>
        <a:p>
          <a:pPr rtl="1"/>
          <a:endParaRPr lang="he-IL"/>
        </a:p>
      </dgm:t>
    </dgm:pt>
    <dgm:pt modelId="{05EB9D0A-BF42-424D-A2BF-C5758824C862}" type="sibTrans" cxnId="{AE8AA0B1-4852-43D2-9C35-11E3806D412A}">
      <dgm:prSet/>
      <dgm:spPr/>
      <dgm:t>
        <a:bodyPr/>
        <a:lstStyle/>
        <a:p>
          <a:pPr rtl="1"/>
          <a:endParaRPr lang="he-IL"/>
        </a:p>
      </dgm:t>
    </dgm:pt>
    <dgm:pt modelId="{BA9BAC2E-4803-4F26-872C-87774278E7DD}">
      <dgm:prSet/>
      <dgm:spPr/>
      <dgm:t>
        <a:bodyPr/>
        <a:lstStyle/>
        <a:p>
          <a:pPr rtl="1"/>
          <a:r>
            <a:rPr lang="he-IL" dirty="0" smtClean="0"/>
            <a:t>רואה החשבון המבקר מגיע לביקור/ים ולתשאול במשרדי העמותה/</a:t>
          </a:r>
          <a:r>
            <a:rPr lang="he-IL" dirty="0" err="1" smtClean="0"/>
            <a:t>החל"צ</a:t>
          </a:r>
          <a:r>
            <a:rPr lang="he-IL" dirty="0" smtClean="0"/>
            <a:t>/מתקניה/מוסדותיה</a:t>
          </a:r>
        </a:p>
      </dgm:t>
    </dgm:pt>
    <dgm:pt modelId="{9D96B5AF-E16A-43D4-AEEB-653A79C6E01B}" type="parTrans" cxnId="{2066EDD6-3D59-4B8D-B562-D385CC8D99B5}">
      <dgm:prSet/>
      <dgm:spPr/>
      <dgm:t>
        <a:bodyPr/>
        <a:lstStyle/>
        <a:p>
          <a:pPr rtl="1"/>
          <a:endParaRPr lang="he-IL"/>
        </a:p>
      </dgm:t>
    </dgm:pt>
    <dgm:pt modelId="{06B7774F-DF6D-49EF-A40B-5745D54F1DE5}" type="sibTrans" cxnId="{2066EDD6-3D59-4B8D-B562-D385CC8D99B5}">
      <dgm:prSet/>
      <dgm:spPr/>
      <dgm:t>
        <a:bodyPr/>
        <a:lstStyle/>
        <a:p>
          <a:pPr rtl="1"/>
          <a:endParaRPr lang="he-IL"/>
        </a:p>
      </dgm:t>
    </dgm:pt>
    <dgm:pt modelId="{677B130A-A995-4072-A541-6137C4442791}">
      <dgm:prSet/>
      <dgm:spPr/>
      <dgm:t>
        <a:bodyPr/>
        <a:lstStyle/>
        <a:p>
          <a:pPr rtl="1"/>
          <a:r>
            <a:rPr lang="he-IL" dirty="0" smtClean="0"/>
            <a:t>מופצת טיוטת דוח ביקורת להתייחסות העמותה/</a:t>
          </a:r>
          <a:r>
            <a:rPr lang="he-IL" dirty="0" err="1" smtClean="0"/>
            <a:t>החל"צ</a:t>
          </a:r>
          <a:r>
            <a:rPr lang="he-IL" dirty="0" smtClean="0"/>
            <a:t> ולאחריה דוח סופי</a:t>
          </a:r>
        </a:p>
      </dgm:t>
    </dgm:pt>
    <dgm:pt modelId="{AB0BA94B-9AE2-4A36-A935-EA6474027067}" type="parTrans" cxnId="{A78DF662-78F3-434F-B5CE-D2A873DBE4BC}">
      <dgm:prSet/>
      <dgm:spPr/>
      <dgm:t>
        <a:bodyPr/>
        <a:lstStyle/>
        <a:p>
          <a:pPr rtl="1"/>
          <a:endParaRPr lang="he-IL"/>
        </a:p>
      </dgm:t>
    </dgm:pt>
    <dgm:pt modelId="{0510E890-C715-4B16-9A06-CCF1F0FBE102}" type="sibTrans" cxnId="{A78DF662-78F3-434F-B5CE-D2A873DBE4BC}">
      <dgm:prSet/>
      <dgm:spPr/>
      <dgm:t>
        <a:bodyPr/>
        <a:lstStyle/>
        <a:p>
          <a:pPr rtl="1"/>
          <a:endParaRPr lang="he-IL"/>
        </a:p>
      </dgm:t>
    </dgm:pt>
    <dgm:pt modelId="{17F309EB-5055-4F4A-AFB8-E029A2ACFE7F}" type="pres">
      <dgm:prSet presAssocID="{E7062EAF-8CEC-4F7C-90B7-700CBF663B29}" presName="theList" presStyleCnt="0">
        <dgm:presLayoutVars>
          <dgm:dir/>
          <dgm:animLvl val="lvl"/>
          <dgm:resizeHandles val="exact"/>
        </dgm:presLayoutVars>
      </dgm:prSet>
      <dgm:spPr/>
      <dgm:t>
        <a:bodyPr/>
        <a:lstStyle/>
        <a:p>
          <a:pPr rtl="1"/>
          <a:endParaRPr lang="he-IL"/>
        </a:p>
      </dgm:t>
    </dgm:pt>
    <dgm:pt modelId="{EC650276-7079-4ECF-B4F8-7B10B415F68E}" type="pres">
      <dgm:prSet presAssocID="{332E978A-0142-4B01-BB9A-31DDDB25C059}" presName="compNode" presStyleCnt="0"/>
      <dgm:spPr/>
    </dgm:pt>
    <dgm:pt modelId="{F74C338B-C0F4-4918-A862-55D2A4415E62}" type="pres">
      <dgm:prSet presAssocID="{332E978A-0142-4B01-BB9A-31DDDB25C059}" presName="aNode" presStyleLbl="bgShp" presStyleIdx="0" presStyleCnt="3"/>
      <dgm:spPr/>
      <dgm:t>
        <a:bodyPr/>
        <a:lstStyle/>
        <a:p>
          <a:pPr rtl="1"/>
          <a:endParaRPr lang="he-IL"/>
        </a:p>
      </dgm:t>
    </dgm:pt>
    <dgm:pt modelId="{F123A80B-7254-4018-AA59-12E3795B3921}" type="pres">
      <dgm:prSet presAssocID="{332E978A-0142-4B01-BB9A-31DDDB25C059}" presName="textNode" presStyleLbl="bgShp" presStyleIdx="0" presStyleCnt="3"/>
      <dgm:spPr/>
      <dgm:t>
        <a:bodyPr/>
        <a:lstStyle/>
        <a:p>
          <a:pPr rtl="1"/>
          <a:endParaRPr lang="he-IL"/>
        </a:p>
      </dgm:t>
    </dgm:pt>
    <dgm:pt modelId="{F43FE6B5-F113-435F-AB0A-EB28B507BE3D}" type="pres">
      <dgm:prSet presAssocID="{332E978A-0142-4B01-BB9A-31DDDB25C059}" presName="compChildNode" presStyleCnt="0"/>
      <dgm:spPr/>
    </dgm:pt>
    <dgm:pt modelId="{22D8EA0F-FCEB-40AC-A037-798D115D87DC}" type="pres">
      <dgm:prSet presAssocID="{332E978A-0142-4B01-BB9A-31DDDB25C059}" presName="theInnerList" presStyleCnt="0"/>
      <dgm:spPr/>
    </dgm:pt>
    <dgm:pt modelId="{BFF1E2CF-D1AC-4CA8-9D70-3A424B2FE656}" type="pres">
      <dgm:prSet presAssocID="{38A29C48-B625-4743-BD03-BC4D311BD62C}" presName="childNode" presStyleLbl="node1" presStyleIdx="0" presStyleCnt="10" custScaleY="154695" custLinFactY="-77271" custLinFactNeighborX="-351" custLinFactNeighborY="-100000">
        <dgm:presLayoutVars>
          <dgm:bulletEnabled val="1"/>
        </dgm:presLayoutVars>
      </dgm:prSet>
      <dgm:spPr/>
      <dgm:t>
        <a:bodyPr/>
        <a:lstStyle/>
        <a:p>
          <a:pPr rtl="1"/>
          <a:endParaRPr lang="he-IL"/>
        </a:p>
      </dgm:t>
    </dgm:pt>
    <dgm:pt modelId="{DCD06E2B-3C37-4CD4-AA97-8AEFA0149939}" type="pres">
      <dgm:prSet presAssocID="{38A29C48-B625-4743-BD03-BC4D311BD62C}" presName="aSpace2" presStyleCnt="0"/>
      <dgm:spPr/>
    </dgm:pt>
    <dgm:pt modelId="{26BCD53B-D24B-403B-A5D6-F88C9D2B0AC4}" type="pres">
      <dgm:prSet presAssocID="{3D705137-9CFC-4997-88DB-42CC0C361256}" presName="childNode" presStyleLbl="node1" presStyleIdx="1" presStyleCnt="10" custScaleY="130634">
        <dgm:presLayoutVars>
          <dgm:bulletEnabled val="1"/>
        </dgm:presLayoutVars>
      </dgm:prSet>
      <dgm:spPr/>
      <dgm:t>
        <a:bodyPr/>
        <a:lstStyle/>
        <a:p>
          <a:pPr rtl="1"/>
          <a:endParaRPr lang="he-IL"/>
        </a:p>
      </dgm:t>
    </dgm:pt>
    <dgm:pt modelId="{BEBFECBA-86CE-45C0-A208-6278207296CC}" type="pres">
      <dgm:prSet presAssocID="{3D705137-9CFC-4997-88DB-42CC0C361256}" presName="aSpace2" presStyleCnt="0"/>
      <dgm:spPr/>
    </dgm:pt>
    <dgm:pt modelId="{7AE7B756-D383-48D7-ABBD-6D1424DC47B2}" type="pres">
      <dgm:prSet presAssocID="{02BAB1D7-0AA3-41A2-AE43-E68B3630D4C2}" presName="childNode" presStyleLbl="node1" presStyleIdx="2" presStyleCnt="10" custScaleY="150024">
        <dgm:presLayoutVars>
          <dgm:bulletEnabled val="1"/>
        </dgm:presLayoutVars>
      </dgm:prSet>
      <dgm:spPr/>
      <dgm:t>
        <a:bodyPr/>
        <a:lstStyle/>
        <a:p>
          <a:pPr rtl="1"/>
          <a:endParaRPr lang="he-IL"/>
        </a:p>
      </dgm:t>
    </dgm:pt>
    <dgm:pt modelId="{9074AEE4-3749-4841-A004-19FBFB3BE24F}" type="pres">
      <dgm:prSet presAssocID="{02BAB1D7-0AA3-41A2-AE43-E68B3630D4C2}" presName="aSpace2" presStyleCnt="0"/>
      <dgm:spPr/>
    </dgm:pt>
    <dgm:pt modelId="{4C45E539-9661-477B-89F8-0BB69FA1304E}" type="pres">
      <dgm:prSet presAssocID="{BA9BAC2E-4803-4F26-872C-87774278E7DD}" presName="childNode" presStyleLbl="node1" presStyleIdx="3" presStyleCnt="10" custScaleY="142532">
        <dgm:presLayoutVars>
          <dgm:bulletEnabled val="1"/>
        </dgm:presLayoutVars>
      </dgm:prSet>
      <dgm:spPr/>
      <dgm:t>
        <a:bodyPr/>
        <a:lstStyle/>
        <a:p>
          <a:pPr rtl="1"/>
          <a:endParaRPr lang="he-IL"/>
        </a:p>
      </dgm:t>
    </dgm:pt>
    <dgm:pt modelId="{565CD6A3-ABBC-464D-B7DB-3052AF844DA6}" type="pres">
      <dgm:prSet presAssocID="{BA9BAC2E-4803-4F26-872C-87774278E7DD}" presName="aSpace2" presStyleCnt="0"/>
      <dgm:spPr/>
    </dgm:pt>
    <dgm:pt modelId="{9E8B7938-0F5E-4F73-A461-1D83E482AB9E}" type="pres">
      <dgm:prSet presAssocID="{677B130A-A995-4072-A541-6137C4442791}" presName="childNode" presStyleLbl="node1" presStyleIdx="4" presStyleCnt="10" custScaleY="128230">
        <dgm:presLayoutVars>
          <dgm:bulletEnabled val="1"/>
        </dgm:presLayoutVars>
      </dgm:prSet>
      <dgm:spPr/>
      <dgm:t>
        <a:bodyPr/>
        <a:lstStyle/>
        <a:p>
          <a:pPr rtl="1"/>
          <a:endParaRPr lang="he-IL"/>
        </a:p>
      </dgm:t>
    </dgm:pt>
    <dgm:pt modelId="{471DA033-3C38-4377-B010-D9BA20E76387}" type="pres">
      <dgm:prSet presAssocID="{332E978A-0142-4B01-BB9A-31DDDB25C059}" presName="aSpace" presStyleCnt="0"/>
      <dgm:spPr/>
    </dgm:pt>
    <dgm:pt modelId="{72AEBCFC-1A74-4B8F-8D1A-5FBDC4892FE1}" type="pres">
      <dgm:prSet presAssocID="{790EDF8C-B8F1-426D-843B-90CDBBEA8D08}" presName="compNode" presStyleCnt="0"/>
      <dgm:spPr/>
    </dgm:pt>
    <dgm:pt modelId="{F1515908-EA70-4972-A796-2762B1E29EF4}" type="pres">
      <dgm:prSet presAssocID="{790EDF8C-B8F1-426D-843B-90CDBBEA8D08}" presName="aNode" presStyleLbl="bgShp" presStyleIdx="1" presStyleCnt="3"/>
      <dgm:spPr/>
      <dgm:t>
        <a:bodyPr/>
        <a:lstStyle/>
        <a:p>
          <a:pPr rtl="1"/>
          <a:endParaRPr lang="he-IL"/>
        </a:p>
      </dgm:t>
    </dgm:pt>
    <dgm:pt modelId="{E9912A66-845C-4F04-BCFC-E29B059D71FC}" type="pres">
      <dgm:prSet presAssocID="{790EDF8C-B8F1-426D-843B-90CDBBEA8D08}" presName="textNode" presStyleLbl="bgShp" presStyleIdx="1" presStyleCnt="3"/>
      <dgm:spPr/>
      <dgm:t>
        <a:bodyPr/>
        <a:lstStyle/>
        <a:p>
          <a:pPr rtl="1"/>
          <a:endParaRPr lang="he-IL"/>
        </a:p>
      </dgm:t>
    </dgm:pt>
    <dgm:pt modelId="{D829549F-E7AE-4048-BC3D-654FEFE31EB2}" type="pres">
      <dgm:prSet presAssocID="{790EDF8C-B8F1-426D-843B-90CDBBEA8D08}" presName="compChildNode" presStyleCnt="0"/>
      <dgm:spPr/>
    </dgm:pt>
    <dgm:pt modelId="{E0D444C4-FA1B-4AD8-B6DD-49899D733C33}" type="pres">
      <dgm:prSet presAssocID="{790EDF8C-B8F1-426D-843B-90CDBBEA8D08}" presName="theInnerList" presStyleCnt="0"/>
      <dgm:spPr/>
    </dgm:pt>
    <dgm:pt modelId="{FC7108F5-ECC1-4846-8C65-A5A121CDE537}" type="pres">
      <dgm:prSet presAssocID="{218539F3-8601-4EEC-93BF-17A2A747AAAE}" presName="childNode" presStyleLbl="node1" presStyleIdx="5" presStyleCnt="10" custScaleY="22781" custLinFactY="-14978" custLinFactNeighborY="-100000">
        <dgm:presLayoutVars>
          <dgm:bulletEnabled val="1"/>
        </dgm:presLayoutVars>
      </dgm:prSet>
      <dgm:spPr/>
      <dgm:t>
        <a:bodyPr/>
        <a:lstStyle/>
        <a:p>
          <a:pPr rtl="1"/>
          <a:endParaRPr lang="he-IL"/>
        </a:p>
      </dgm:t>
    </dgm:pt>
    <dgm:pt modelId="{0E261B3D-79C8-4483-80A3-EA25E2AD0A1C}" type="pres">
      <dgm:prSet presAssocID="{218539F3-8601-4EEC-93BF-17A2A747AAAE}" presName="aSpace2" presStyleCnt="0"/>
      <dgm:spPr/>
    </dgm:pt>
    <dgm:pt modelId="{DDCC2DBD-3546-48A0-B0D9-17B23314013D}" type="pres">
      <dgm:prSet presAssocID="{6BA50F3A-0983-4251-9BE6-39134907F5EB}" presName="childNode" presStyleLbl="node1" presStyleIdx="6" presStyleCnt="10" custScaleY="23622" custLinFactY="-17713" custLinFactNeighborX="817" custLinFactNeighborY="-100000">
        <dgm:presLayoutVars>
          <dgm:bulletEnabled val="1"/>
        </dgm:presLayoutVars>
      </dgm:prSet>
      <dgm:spPr/>
      <dgm:t>
        <a:bodyPr/>
        <a:lstStyle/>
        <a:p>
          <a:pPr rtl="1"/>
          <a:endParaRPr lang="he-IL"/>
        </a:p>
      </dgm:t>
    </dgm:pt>
    <dgm:pt modelId="{96EBB28F-4D71-4A11-AA5A-7B576D39194D}" type="pres">
      <dgm:prSet presAssocID="{790EDF8C-B8F1-426D-843B-90CDBBEA8D08}" presName="aSpace" presStyleCnt="0"/>
      <dgm:spPr/>
    </dgm:pt>
    <dgm:pt modelId="{2BB6DEBA-FDC1-4993-BC02-598E81C47DC7}" type="pres">
      <dgm:prSet presAssocID="{B6F5D241-EC9B-4981-8166-10AF417ADB04}" presName="compNode" presStyleCnt="0"/>
      <dgm:spPr/>
    </dgm:pt>
    <dgm:pt modelId="{FD824780-AC11-41DE-B469-CFCCCD2B22D6}" type="pres">
      <dgm:prSet presAssocID="{B6F5D241-EC9B-4981-8166-10AF417ADB04}" presName="aNode" presStyleLbl="bgShp" presStyleIdx="2" presStyleCnt="3"/>
      <dgm:spPr/>
      <dgm:t>
        <a:bodyPr/>
        <a:lstStyle/>
        <a:p>
          <a:pPr rtl="1"/>
          <a:endParaRPr lang="he-IL"/>
        </a:p>
      </dgm:t>
    </dgm:pt>
    <dgm:pt modelId="{0310C417-6278-45E7-B855-CB51E1D69C82}" type="pres">
      <dgm:prSet presAssocID="{B6F5D241-EC9B-4981-8166-10AF417ADB04}" presName="textNode" presStyleLbl="bgShp" presStyleIdx="2" presStyleCnt="3"/>
      <dgm:spPr/>
      <dgm:t>
        <a:bodyPr/>
        <a:lstStyle/>
        <a:p>
          <a:pPr rtl="1"/>
          <a:endParaRPr lang="he-IL"/>
        </a:p>
      </dgm:t>
    </dgm:pt>
    <dgm:pt modelId="{869D79DC-B390-4661-B71C-C3A41B26214C}" type="pres">
      <dgm:prSet presAssocID="{B6F5D241-EC9B-4981-8166-10AF417ADB04}" presName="compChildNode" presStyleCnt="0"/>
      <dgm:spPr/>
    </dgm:pt>
    <dgm:pt modelId="{8A6BD36C-0AC6-46F3-8E11-278D9A47820D}" type="pres">
      <dgm:prSet presAssocID="{B6F5D241-EC9B-4981-8166-10AF417ADB04}" presName="theInnerList" presStyleCnt="0"/>
      <dgm:spPr/>
    </dgm:pt>
    <dgm:pt modelId="{E89C159B-FA70-4011-A352-7971F551E4AA}" type="pres">
      <dgm:prSet presAssocID="{034D9E48-431B-41DA-872C-59328E98566F}" presName="childNode" presStyleLbl="node1" presStyleIdx="7" presStyleCnt="10" custScaleY="54620" custLinFactY="-10764" custLinFactNeighborY="-100000">
        <dgm:presLayoutVars>
          <dgm:bulletEnabled val="1"/>
        </dgm:presLayoutVars>
      </dgm:prSet>
      <dgm:spPr/>
      <dgm:t>
        <a:bodyPr/>
        <a:lstStyle/>
        <a:p>
          <a:pPr rtl="1"/>
          <a:endParaRPr lang="he-IL"/>
        </a:p>
      </dgm:t>
    </dgm:pt>
    <dgm:pt modelId="{6D99B0AF-CBDF-4AEF-B830-6DEAF86CEC9A}" type="pres">
      <dgm:prSet presAssocID="{034D9E48-431B-41DA-872C-59328E98566F}" presName="aSpace2" presStyleCnt="0"/>
      <dgm:spPr/>
    </dgm:pt>
    <dgm:pt modelId="{727A978F-917D-4899-9CE4-69D55292C631}" type="pres">
      <dgm:prSet presAssocID="{4C97672E-6901-4523-8DAC-97FF7D79112B}" presName="childNode" presStyleLbl="node1" presStyleIdx="8" presStyleCnt="10" custScaleY="106883">
        <dgm:presLayoutVars>
          <dgm:bulletEnabled val="1"/>
        </dgm:presLayoutVars>
      </dgm:prSet>
      <dgm:spPr/>
      <dgm:t>
        <a:bodyPr/>
        <a:lstStyle/>
        <a:p>
          <a:pPr rtl="1"/>
          <a:endParaRPr lang="he-IL"/>
        </a:p>
      </dgm:t>
    </dgm:pt>
    <dgm:pt modelId="{17C7423F-BFA2-4CAC-913D-FC113B26EF24}" type="pres">
      <dgm:prSet presAssocID="{4C97672E-6901-4523-8DAC-97FF7D79112B}" presName="aSpace2" presStyleCnt="0"/>
      <dgm:spPr/>
    </dgm:pt>
    <dgm:pt modelId="{62DBE8F4-4627-414D-ACC4-A9530CD103D9}" type="pres">
      <dgm:prSet presAssocID="{263D9BAC-D579-4CA6-8A01-B8DE5143D2F1}" presName="childNode" presStyleLbl="node1" presStyleIdx="9" presStyleCnt="10" custScaleY="81510">
        <dgm:presLayoutVars>
          <dgm:bulletEnabled val="1"/>
        </dgm:presLayoutVars>
      </dgm:prSet>
      <dgm:spPr/>
      <dgm:t>
        <a:bodyPr/>
        <a:lstStyle/>
        <a:p>
          <a:pPr rtl="1"/>
          <a:endParaRPr lang="he-IL"/>
        </a:p>
      </dgm:t>
    </dgm:pt>
  </dgm:ptLst>
  <dgm:cxnLst>
    <dgm:cxn modelId="{55F66923-9E4C-47ED-BCD2-29D6BC0C0C41}" type="presOf" srcId="{B6F5D241-EC9B-4981-8166-10AF417ADB04}" destId="{0310C417-6278-45E7-B855-CB51E1D69C82}" srcOrd="1" destOrd="0" presId="urn:microsoft.com/office/officeart/2005/8/layout/lProcess2"/>
    <dgm:cxn modelId="{AE8AA0B1-4852-43D2-9C35-11E3806D412A}" srcId="{332E978A-0142-4B01-BB9A-31DDDB25C059}" destId="{02BAB1D7-0AA3-41A2-AE43-E68B3630D4C2}" srcOrd="2" destOrd="0" parTransId="{D538A6AB-2617-4B44-BA05-895A2A6375B3}" sibTransId="{05EB9D0A-BF42-424D-A2BF-C5758824C862}"/>
    <dgm:cxn modelId="{2273D972-6AAF-4AA3-A3F3-79B00B6D1F75}" type="presOf" srcId="{263D9BAC-D579-4CA6-8A01-B8DE5143D2F1}" destId="{62DBE8F4-4627-414D-ACC4-A9530CD103D9}" srcOrd="0" destOrd="0" presId="urn:microsoft.com/office/officeart/2005/8/layout/lProcess2"/>
    <dgm:cxn modelId="{07954D41-6CEF-43C7-A806-69CF021E9FC9}" type="presOf" srcId="{332E978A-0142-4B01-BB9A-31DDDB25C059}" destId="{F123A80B-7254-4018-AA59-12E3795B3921}" srcOrd="1" destOrd="0" presId="urn:microsoft.com/office/officeart/2005/8/layout/lProcess2"/>
    <dgm:cxn modelId="{86C9B0F1-F5E0-4652-9514-A803FC73A4C1}" type="presOf" srcId="{034D9E48-431B-41DA-872C-59328E98566F}" destId="{E89C159B-FA70-4011-A352-7971F551E4AA}" srcOrd="0" destOrd="0" presId="urn:microsoft.com/office/officeart/2005/8/layout/lProcess2"/>
    <dgm:cxn modelId="{270294D8-A140-4315-ABB2-C082122F4C2E}" srcId="{B6F5D241-EC9B-4981-8166-10AF417ADB04}" destId="{4C97672E-6901-4523-8DAC-97FF7D79112B}" srcOrd="1" destOrd="0" parTransId="{0D34BE92-28E3-4B8E-8FDE-14FC0F6C0BE4}" sibTransId="{4D0A1C13-D30D-4620-A9A6-3FB9C88984D2}"/>
    <dgm:cxn modelId="{5B226A40-42D7-48FC-ADE5-FA29202ABEB8}" srcId="{B6F5D241-EC9B-4981-8166-10AF417ADB04}" destId="{034D9E48-431B-41DA-872C-59328E98566F}" srcOrd="0" destOrd="0" parTransId="{60ABB8A9-0F79-40DD-AD0B-D7ED46ECF528}" sibTransId="{E5388E03-9F7E-4DE9-BB0A-E22A6ADF2E11}"/>
    <dgm:cxn modelId="{781FCF9F-CB6D-4EBE-A951-EC1B454B042F}" type="presOf" srcId="{677B130A-A995-4072-A541-6137C4442791}" destId="{9E8B7938-0F5E-4F73-A461-1D83E482AB9E}" srcOrd="0" destOrd="0" presId="urn:microsoft.com/office/officeart/2005/8/layout/lProcess2"/>
    <dgm:cxn modelId="{6CD64A4E-F5F2-4144-AECC-89F59570D8B1}" type="presOf" srcId="{6BA50F3A-0983-4251-9BE6-39134907F5EB}" destId="{DDCC2DBD-3546-48A0-B0D9-17B23314013D}" srcOrd="0" destOrd="0" presId="urn:microsoft.com/office/officeart/2005/8/layout/lProcess2"/>
    <dgm:cxn modelId="{42350D87-8D3A-4181-BCD5-526C71A00C7B}" srcId="{B6F5D241-EC9B-4981-8166-10AF417ADB04}" destId="{263D9BAC-D579-4CA6-8A01-B8DE5143D2F1}" srcOrd="2" destOrd="0" parTransId="{5045D5A3-38E0-4A02-ABA9-5651013313A1}" sibTransId="{4BEDACCE-F8A0-4730-AA16-EE62B20152FA}"/>
    <dgm:cxn modelId="{68A9D1FB-CC40-4A43-B2D4-7402A5A50D52}" srcId="{790EDF8C-B8F1-426D-843B-90CDBBEA8D08}" destId="{218539F3-8601-4EEC-93BF-17A2A747AAAE}" srcOrd="0" destOrd="0" parTransId="{4D147A37-AE2B-4358-B5B5-D7C899F1EEE3}" sibTransId="{F2727E6B-F149-499D-BA31-347DD59F6ECF}"/>
    <dgm:cxn modelId="{CD21589E-C354-4C26-84BF-9BB010114FD3}" type="presOf" srcId="{790EDF8C-B8F1-426D-843B-90CDBBEA8D08}" destId="{E9912A66-845C-4F04-BCFC-E29B059D71FC}" srcOrd="1" destOrd="0" presId="urn:microsoft.com/office/officeart/2005/8/layout/lProcess2"/>
    <dgm:cxn modelId="{03584E57-6EF8-40D8-BD22-1F4BD543F2F5}" srcId="{332E978A-0142-4B01-BB9A-31DDDB25C059}" destId="{3D705137-9CFC-4997-88DB-42CC0C361256}" srcOrd="1" destOrd="0" parTransId="{89B84319-3E6F-482C-B4FD-92AC538CDCEC}" sibTransId="{449A71DC-4F4B-4FDC-B5AB-D8A147E611D6}"/>
    <dgm:cxn modelId="{AF0C0EE6-BB0E-481B-A711-1AB477757631}" type="presOf" srcId="{02BAB1D7-0AA3-41A2-AE43-E68B3630D4C2}" destId="{7AE7B756-D383-48D7-ABBD-6D1424DC47B2}" srcOrd="0" destOrd="0" presId="urn:microsoft.com/office/officeart/2005/8/layout/lProcess2"/>
    <dgm:cxn modelId="{04AF922F-C267-4A7F-95E2-6237B6F24C0C}" type="presOf" srcId="{332E978A-0142-4B01-BB9A-31DDDB25C059}" destId="{F74C338B-C0F4-4918-A862-55D2A4415E62}" srcOrd="0" destOrd="0" presId="urn:microsoft.com/office/officeart/2005/8/layout/lProcess2"/>
    <dgm:cxn modelId="{85958011-A08D-4644-AC83-D8C111AC1964}" type="presOf" srcId="{3D705137-9CFC-4997-88DB-42CC0C361256}" destId="{26BCD53B-D24B-403B-A5D6-F88C9D2B0AC4}" srcOrd="0" destOrd="0" presId="urn:microsoft.com/office/officeart/2005/8/layout/lProcess2"/>
    <dgm:cxn modelId="{42564A3C-9D3C-410B-AA00-7FC87D7B4CAD}" type="presOf" srcId="{38A29C48-B625-4743-BD03-BC4D311BD62C}" destId="{BFF1E2CF-D1AC-4CA8-9D70-3A424B2FE656}" srcOrd="0" destOrd="0" presId="urn:microsoft.com/office/officeart/2005/8/layout/lProcess2"/>
    <dgm:cxn modelId="{A3124622-9A62-4EC6-ADED-C99B4BC23B26}" type="presOf" srcId="{E7062EAF-8CEC-4F7C-90B7-700CBF663B29}" destId="{17F309EB-5055-4F4A-AFB8-E029A2ACFE7F}" srcOrd="0" destOrd="0" presId="urn:microsoft.com/office/officeart/2005/8/layout/lProcess2"/>
    <dgm:cxn modelId="{A78DF662-78F3-434F-B5CE-D2A873DBE4BC}" srcId="{332E978A-0142-4B01-BB9A-31DDDB25C059}" destId="{677B130A-A995-4072-A541-6137C4442791}" srcOrd="4" destOrd="0" parTransId="{AB0BA94B-9AE2-4A36-A935-EA6474027067}" sibTransId="{0510E890-C715-4B16-9A06-CCF1F0FBE102}"/>
    <dgm:cxn modelId="{524BCF23-B9B8-4FF6-B6F1-FC8BCEF4B7CA}" type="presOf" srcId="{B6F5D241-EC9B-4981-8166-10AF417ADB04}" destId="{FD824780-AC11-41DE-B469-CFCCCD2B22D6}" srcOrd="0" destOrd="0" presId="urn:microsoft.com/office/officeart/2005/8/layout/lProcess2"/>
    <dgm:cxn modelId="{6AE5AD67-D15A-47B9-9503-713D8CC12FBC}" srcId="{E7062EAF-8CEC-4F7C-90B7-700CBF663B29}" destId="{332E978A-0142-4B01-BB9A-31DDDB25C059}" srcOrd="0" destOrd="0" parTransId="{3101D8ED-AE72-4139-AA6C-304DE3E4EABE}" sibTransId="{0A6FC67E-F30F-4E59-AE77-B15FD5798032}"/>
    <dgm:cxn modelId="{2066EDD6-3D59-4B8D-B562-D385CC8D99B5}" srcId="{332E978A-0142-4B01-BB9A-31DDDB25C059}" destId="{BA9BAC2E-4803-4F26-872C-87774278E7DD}" srcOrd="3" destOrd="0" parTransId="{9D96B5AF-E16A-43D4-AEEB-653A79C6E01B}" sibTransId="{06B7774F-DF6D-49EF-A40B-5745D54F1DE5}"/>
    <dgm:cxn modelId="{8382DF15-010A-4FFF-9740-346A9F002806}" srcId="{790EDF8C-B8F1-426D-843B-90CDBBEA8D08}" destId="{6BA50F3A-0983-4251-9BE6-39134907F5EB}" srcOrd="1" destOrd="0" parTransId="{3D35332A-D870-4A08-BA6E-840CB317535D}" sibTransId="{E57B829D-C746-4E57-9A7E-55B7F1345A67}"/>
    <dgm:cxn modelId="{3746736D-3E26-4684-95F9-6F8CDA73E62A}" type="presOf" srcId="{BA9BAC2E-4803-4F26-872C-87774278E7DD}" destId="{4C45E539-9661-477B-89F8-0BB69FA1304E}" srcOrd="0" destOrd="0" presId="urn:microsoft.com/office/officeart/2005/8/layout/lProcess2"/>
    <dgm:cxn modelId="{3C56893B-A96A-4D71-B80A-AA597E669109}" type="presOf" srcId="{790EDF8C-B8F1-426D-843B-90CDBBEA8D08}" destId="{F1515908-EA70-4972-A796-2762B1E29EF4}" srcOrd="0" destOrd="0" presId="urn:microsoft.com/office/officeart/2005/8/layout/lProcess2"/>
    <dgm:cxn modelId="{5B943A4A-8979-479C-86BD-746471412C78}" type="presOf" srcId="{218539F3-8601-4EEC-93BF-17A2A747AAAE}" destId="{FC7108F5-ECC1-4846-8C65-A5A121CDE537}" srcOrd="0" destOrd="0" presId="urn:microsoft.com/office/officeart/2005/8/layout/lProcess2"/>
    <dgm:cxn modelId="{880732C7-0C72-400C-828C-55BF4B91CF26}" srcId="{332E978A-0142-4B01-BB9A-31DDDB25C059}" destId="{38A29C48-B625-4743-BD03-BC4D311BD62C}" srcOrd="0" destOrd="0" parTransId="{94039AD9-BD57-49AA-98B1-FE24ADAD1B6A}" sibTransId="{3294DB5D-AE6E-4A14-869D-ED862D43C007}"/>
    <dgm:cxn modelId="{25B2406E-3F56-4E25-A2B0-9D4912E47846}" srcId="{E7062EAF-8CEC-4F7C-90B7-700CBF663B29}" destId="{790EDF8C-B8F1-426D-843B-90CDBBEA8D08}" srcOrd="1" destOrd="0" parTransId="{2FDEE461-6F7C-4254-A025-0C0A383AAF79}" sibTransId="{D6697D1D-1093-4138-A6BE-C4DE7B355C27}"/>
    <dgm:cxn modelId="{8F3A2528-5632-4F98-A0C2-2F5C56DC44A8}" type="presOf" srcId="{4C97672E-6901-4523-8DAC-97FF7D79112B}" destId="{727A978F-917D-4899-9CE4-69D55292C631}" srcOrd="0" destOrd="0" presId="urn:microsoft.com/office/officeart/2005/8/layout/lProcess2"/>
    <dgm:cxn modelId="{83EEDFC9-78E4-428B-81A0-A61A75ADAA52}" srcId="{E7062EAF-8CEC-4F7C-90B7-700CBF663B29}" destId="{B6F5D241-EC9B-4981-8166-10AF417ADB04}" srcOrd="2" destOrd="0" parTransId="{77935CA9-8F55-4BEC-8EE4-EA5FFF8DC065}" sibTransId="{BCF48D18-B3FA-4719-B058-17AC7BEAAD9E}"/>
    <dgm:cxn modelId="{2AE8F8FC-5600-4567-8BC4-18B4288473FD}" type="presParOf" srcId="{17F309EB-5055-4F4A-AFB8-E029A2ACFE7F}" destId="{EC650276-7079-4ECF-B4F8-7B10B415F68E}" srcOrd="0" destOrd="0" presId="urn:microsoft.com/office/officeart/2005/8/layout/lProcess2"/>
    <dgm:cxn modelId="{E3FF1D2B-ECF8-42EE-BA97-2C7EE608FE28}" type="presParOf" srcId="{EC650276-7079-4ECF-B4F8-7B10B415F68E}" destId="{F74C338B-C0F4-4918-A862-55D2A4415E62}" srcOrd="0" destOrd="0" presId="urn:microsoft.com/office/officeart/2005/8/layout/lProcess2"/>
    <dgm:cxn modelId="{E0AA2C08-99CD-4493-AFB8-3BAD052584E2}" type="presParOf" srcId="{EC650276-7079-4ECF-B4F8-7B10B415F68E}" destId="{F123A80B-7254-4018-AA59-12E3795B3921}" srcOrd="1" destOrd="0" presId="urn:microsoft.com/office/officeart/2005/8/layout/lProcess2"/>
    <dgm:cxn modelId="{1823A78A-7DCE-4D85-A8CC-D7CF6AE09BFB}" type="presParOf" srcId="{EC650276-7079-4ECF-B4F8-7B10B415F68E}" destId="{F43FE6B5-F113-435F-AB0A-EB28B507BE3D}" srcOrd="2" destOrd="0" presId="urn:microsoft.com/office/officeart/2005/8/layout/lProcess2"/>
    <dgm:cxn modelId="{6894F7C3-235A-45DA-8808-79DC8A090B9C}" type="presParOf" srcId="{F43FE6B5-F113-435F-AB0A-EB28B507BE3D}" destId="{22D8EA0F-FCEB-40AC-A037-798D115D87DC}" srcOrd="0" destOrd="0" presId="urn:microsoft.com/office/officeart/2005/8/layout/lProcess2"/>
    <dgm:cxn modelId="{72FE1806-6F39-400C-8884-E89E5190D650}" type="presParOf" srcId="{22D8EA0F-FCEB-40AC-A037-798D115D87DC}" destId="{BFF1E2CF-D1AC-4CA8-9D70-3A424B2FE656}" srcOrd="0" destOrd="0" presId="urn:microsoft.com/office/officeart/2005/8/layout/lProcess2"/>
    <dgm:cxn modelId="{D4EBCEA3-078E-414F-9EDC-03032CF8E080}" type="presParOf" srcId="{22D8EA0F-FCEB-40AC-A037-798D115D87DC}" destId="{DCD06E2B-3C37-4CD4-AA97-8AEFA0149939}" srcOrd="1" destOrd="0" presId="urn:microsoft.com/office/officeart/2005/8/layout/lProcess2"/>
    <dgm:cxn modelId="{5D49D931-0D5A-4E10-8902-7AA09A39BC1F}" type="presParOf" srcId="{22D8EA0F-FCEB-40AC-A037-798D115D87DC}" destId="{26BCD53B-D24B-403B-A5D6-F88C9D2B0AC4}" srcOrd="2" destOrd="0" presId="urn:microsoft.com/office/officeart/2005/8/layout/lProcess2"/>
    <dgm:cxn modelId="{A39A2B71-6E0F-4296-A0B2-0A7F4D4B9AE1}" type="presParOf" srcId="{22D8EA0F-FCEB-40AC-A037-798D115D87DC}" destId="{BEBFECBA-86CE-45C0-A208-6278207296CC}" srcOrd="3" destOrd="0" presId="urn:microsoft.com/office/officeart/2005/8/layout/lProcess2"/>
    <dgm:cxn modelId="{7DA37250-0D51-4E04-B9BF-959C6B595750}" type="presParOf" srcId="{22D8EA0F-FCEB-40AC-A037-798D115D87DC}" destId="{7AE7B756-D383-48D7-ABBD-6D1424DC47B2}" srcOrd="4" destOrd="0" presId="urn:microsoft.com/office/officeart/2005/8/layout/lProcess2"/>
    <dgm:cxn modelId="{9EEFC0E4-242F-4804-BDF9-EC616300E3DC}" type="presParOf" srcId="{22D8EA0F-FCEB-40AC-A037-798D115D87DC}" destId="{9074AEE4-3749-4841-A004-19FBFB3BE24F}" srcOrd="5" destOrd="0" presId="urn:microsoft.com/office/officeart/2005/8/layout/lProcess2"/>
    <dgm:cxn modelId="{025F295C-12BC-4864-81CA-8E62245D5C3B}" type="presParOf" srcId="{22D8EA0F-FCEB-40AC-A037-798D115D87DC}" destId="{4C45E539-9661-477B-89F8-0BB69FA1304E}" srcOrd="6" destOrd="0" presId="urn:microsoft.com/office/officeart/2005/8/layout/lProcess2"/>
    <dgm:cxn modelId="{D8A8CD42-69C0-40D3-BDFB-5C76F6962E48}" type="presParOf" srcId="{22D8EA0F-FCEB-40AC-A037-798D115D87DC}" destId="{565CD6A3-ABBC-464D-B7DB-3052AF844DA6}" srcOrd="7" destOrd="0" presId="urn:microsoft.com/office/officeart/2005/8/layout/lProcess2"/>
    <dgm:cxn modelId="{50080C9B-DB9C-4B80-B8FC-817753B32F46}" type="presParOf" srcId="{22D8EA0F-FCEB-40AC-A037-798D115D87DC}" destId="{9E8B7938-0F5E-4F73-A461-1D83E482AB9E}" srcOrd="8" destOrd="0" presId="urn:microsoft.com/office/officeart/2005/8/layout/lProcess2"/>
    <dgm:cxn modelId="{E89CC20F-6784-440E-B31B-17E7C809C538}" type="presParOf" srcId="{17F309EB-5055-4F4A-AFB8-E029A2ACFE7F}" destId="{471DA033-3C38-4377-B010-D9BA20E76387}" srcOrd="1" destOrd="0" presId="urn:microsoft.com/office/officeart/2005/8/layout/lProcess2"/>
    <dgm:cxn modelId="{57EA0046-3F54-4F9C-9446-6476EB87EBD5}" type="presParOf" srcId="{17F309EB-5055-4F4A-AFB8-E029A2ACFE7F}" destId="{72AEBCFC-1A74-4B8F-8D1A-5FBDC4892FE1}" srcOrd="2" destOrd="0" presId="urn:microsoft.com/office/officeart/2005/8/layout/lProcess2"/>
    <dgm:cxn modelId="{AF3E10F6-C7D2-4C6B-9A09-B864CE5B62B2}" type="presParOf" srcId="{72AEBCFC-1A74-4B8F-8D1A-5FBDC4892FE1}" destId="{F1515908-EA70-4972-A796-2762B1E29EF4}" srcOrd="0" destOrd="0" presId="urn:microsoft.com/office/officeart/2005/8/layout/lProcess2"/>
    <dgm:cxn modelId="{7F7B0D6C-1BA2-45F8-BCED-4D9704FF35D7}" type="presParOf" srcId="{72AEBCFC-1A74-4B8F-8D1A-5FBDC4892FE1}" destId="{E9912A66-845C-4F04-BCFC-E29B059D71FC}" srcOrd="1" destOrd="0" presId="urn:microsoft.com/office/officeart/2005/8/layout/lProcess2"/>
    <dgm:cxn modelId="{0CCBA142-63F9-476F-BD1A-47F35411932B}" type="presParOf" srcId="{72AEBCFC-1A74-4B8F-8D1A-5FBDC4892FE1}" destId="{D829549F-E7AE-4048-BC3D-654FEFE31EB2}" srcOrd="2" destOrd="0" presId="urn:microsoft.com/office/officeart/2005/8/layout/lProcess2"/>
    <dgm:cxn modelId="{86FC3668-AC59-4B8D-B8C9-5D11B8EA3EA5}" type="presParOf" srcId="{D829549F-E7AE-4048-BC3D-654FEFE31EB2}" destId="{E0D444C4-FA1B-4AD8-B6DD-49899D733C33}" srcOrd="0" destOrd="0" presId="urn:microsoft.com/office/officeart/2005/8/layout/lProcess2"/>
    <dgm:cxn modelId="{AF12BE5B-7800-42A4-91B8-070E5BD074E3}" type="presParOf" srcId="{E0D444C4-FA1B-4AD8-B6DD-49899D733C33}" destId="{FC7108F5-ECC1-4846-8C65-A5A121CDE537}" srcOrd="0" destOrd="0" presId="urn:microsoft.com/office/officeart/2005/8/layout/lProcess2"/>
    <dgm:cxn modelId="{13958A89-9DC6-480A-A410-47FD41F4528C}" type="presParOf" srcId="{E0D444C4-FA1B-4AD8-B6DD-49899D733C33}" destId="{0E261B3D-79C8-4483-80A3-EA25E2AD0A1C}" srcOrd="1" destOrd="0" presId="urn:microsoft.com/office/officeart/2005/8/layout/lProcess2"/>
    <dgm:cxn modelId="{AD5B5169-FC62-4D48-B829-78BE5A7FA224}" type="presParOf" srcId="{E0D444C4-FA1B-4AD8-B6DD-49899D733C33}" destId="{DDCC2DBD-3546-48A0-B0D9-17B23314013D}" srcOrd="2" destOrd="0" presId="urn:microsoft.com/office/officeart/2005/8/layout/lProcess2"/>
    <dgm:cxn modelId="{7E96EB08-7B92-4F1B-ACF3-A770D43CBFCA}" type="presParOf" srcId="{17F309EB-5055-4F4A-AFB8-E029A2ACFE7F}" destId="{96EBB28F-4D71-4A11-AA5A-7B576D39194D}" srcOrd="3" destOrd="0" presId="urn:microsoft.com/office/officeart/2005/8/layout/lProcess2"/>
    <dgm:cxn modelId="{91D53EC0-2B7F-428F-BB23-B191088334A9}" type="presParOf" srcId="{17F309EB-5055-4F4A-AFB8-E029A2ACFE7F}" destId="{2BB6DEBA-FDC1-4993-BC02-598E81C47DC7}" srcOrd="4" destOrd="0" presId="urn:microsoft.com/office/officeart/2005/8/layout/lProcess2"/>
    <dgm:cxn modelId="{6A7F5415-6477-46B7-AF13-C7E0974AF148}" type="presParOf" srcId="{2BB6DEBA-FDC1-4993-BC02-598E81C47DC7}" destId="{FD824780-AC11-41DE-B469-CFCCCD2B22D6}" srcOrd="0" destOrd="0" presId="urn:microsoft.com/office/officeart/2005/8/layout/lProcess2"/>
    <dgm:cxn modelId="{5E3E5019-E7F2-4764-8DA6-A76067F9A076}" type="presParOf" srcId="{2BB6DEBA-FDC1-4993-BC02-598E81C47DC7}" destId="{0310C417-6278-45E7-B855-CB51E1D69C82}" srcOrd="1" destOrd="0" presId="urn:microsoft.com/office/officeart/2005/8/layout/lProcess2"/>
    <dgm:cxn modelId="{282FB47F-4161-4B6D-8B03-4F2CD3CE485E}" type="presParOf" srcId="{2BB6DEBA-FDC1-4993-BC02-598E81C47DC7}" destId="{869D79DC-B390-4661-B71C-C3A41B26214C}" srcOrd="2" destOrd="0" presId="urn:microsoft.com/office/officeart/2005/8/layout/lProcess2"/>
    <dgm:cxn modelId="{412DA4E1-5F87-4AD1-9A58-B0B9E96126E1}" type="presParOf" srcId="{869D79DC-B390-4661-B71C-C3A41B26214C}" destId="{8A6BD36C-0AC6-46F3-8E11-278D9A47820D}" srcOrd="0" destOrd="0" presId="urn:microsoft.com/office/officeart/2005/8/layout/lProcess2"/>
    <dgm:cxn modelId="{0E6C60D9-5A59-4195-8D0D-F03529D0BA05}" type="presParOf" srcId="{8A6BD36C-0AC6-46F3-8E11-278D9A47820D}" destId="{E89C159B-FA70-4011-A352-7971F551E4AA}" srcOrd="0" destOrd="0" presId="urn:microsoft.com/office/officeart/2005/8/layout/lProcess2"/>
    <dgm:cxn modelId="{54C78272-E6F9-4AAC-96EB-C6BD049B9490}" type="presParOf" srcId="{8A6BD36C-0AC6-46F3-8E11-278D9A47820D}" destId="{6D99B0AF-CBDF-4AEF-B830-6DEAF86CEC9A}" srcOrd="1" destOrd="0" presId="urn:microsoft.com/office/officeart/2005/8/layout/lProcess2"/>
    <dgm:cxn modelId="{BFCA64C0-324E-4418-BC89-C676C2F518ED}" type="presParOf" srcId="{8A6BD36C-0AC6-46F3-8E11-278D9A47820D}" destId="{727A978F-917D-4899-9CE4-69D55292C631}" srcOrd="2" destOrd="0" presId="urn:microsoft.com/office/officeart/2005/8/layout/lProcess2"/>
    <dgm:cxn modelId="{CA86692A-77E3-4865-BA92-FA59EFD64834}" type="presParOf" srcId="{8A6BD36C-0AC6-46F3-8E11-278D9A47820D}" destId="{17C7423F-BFA2-4CAC-913D-FC113B26EF24}" srcOrd="3" destOrd="0" presId="urn:microsoft.com/office/officeart/2005/8/layout/lProcess2"/>
    <dgm:cxn modelId="{1FE2060E-FDCE-475D-A4D0-A09B16377C21}" type="presParOf" srcId="{8A6BD36C-0AC6-46F3-8E11-278D9A47820D}" destId="{62DBE8F4-4627-414D-ACC4-A9530CD103D9}"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EF7A63-1D25-44E6-A548-FF577C49FCC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pPr rtl="1"/>
          <a:endParaRPr lang="he-IL"/>
        </a:p>
      </dgm:t>
    </dgm:pt>
    <dgm:pt modelId="{699E6B71-3FF5-41B2-A5A5-DD20D649E31B}">
      <dgm:prSet phldrT="[טקסט]" custT="1"/>
      <dgm:spPr/>
      <dgm:t>
        <a:bodyPr/>
        <a:lstStyle/>
        <a:p>
          <a:pPr rtl="1"/>
          <a:r>
            <a:rPr lang="he-IL" sz="1100" b="1" dirty="0" smtClean="0"/>
            <a:t>התנהלות </a:t>
          </a:r>
          <a:r>
            <a:rPr lang="he-IL" sz="1100" dirty="0" smtClean="0"/>
            <a:t>העמותה/</a:t>
          </a:r>
          <a:r>
            <a:rPr lang="he-IL" sz="1100" dirty="0" err="1" smtClean="0"/>
            <a:t>החל"צ</a:t>
          </a:r>
          <a:r>
            <a:rPr lang="he-IL" sz="1100" dirty="0" smtClean="0"/>
            <a:t> </a:t>
          </a:r>
          <a:r>
            <a:rPr lang="he-IL" sz="1100" b="1" dirty="0" smtClean="0"/>
            <a:t>בהתאם למטרותיה ולתקנונה</a:t>
          </a:r>
          <a:endParaRPr lang="he-IL" sz="1100" b="1" dirty="0"/>
        </a:p>
      </dgm:t>
      <dgm:extLst>
        <a:ext uri="{E40237B7-FDA0-4F09-8148-C483321AD2D9}">
          <dgm14:cNvPr xmlns:dgm14="http://schemas.microsoft.com/office/drawing/2010/diagram" id="0" name="">
            <a:hlinkClick xmlns:r="http://schemas.openxmlformats.org/officeDocument/2006/relationships" r:id="rId1"/>
          </dgm14:cNvPr>
        </a:ext>
      </dgm:extLst>
    </dgm:pt>
    <dgm:pt modelId="{F9AE24F1-E428-4083-99BC-1DA6C437C2E9}" type="parTrans" cxnId="{9178901A-D19C-46FB-A4A1-37D5A03E322A}">
      <dgm:prSet/>
      <dgm:spPr/>
      <dgm:t>
        <a:bodyPr/>
        <a:lstStyle/>
        <a:p>
          <a:pPr rtl="1"/>
          <a:endParaRPr lang="he-IL" sz="2400">
            <a:solidFill>
              <a:schemeClr val="tx1"/>
            </a:solidFill>
          </a:endParaRPr>
        </a:p>
      </dgm:t>
    </dgm:pt>
    <dgm:pt modelId="{EBD33A67-DD02-4987-91CA-A85AB82CA9BC}" type="sibTrans" cxnId="{9178901A-D19C-46FB-A4A1-37D5A03E322A}">
      <dgm:prSet/>
      <dgm:spPr/>
      <dgm:t>
        <a:bodyPr/>
        <a:lstStyle/>
        <a:p>
          <a:pPr rtl="1"/>
          <a:endParaRPr lang="he-IL" sz="2400">
            <a:solidFill>
              <a:schemeClr val="tx1"/>
            </a:solidFill>
          </a:endParaRPr>
        </a:p>
      </dgm:t>
    </dgm:pt>
    <dgm:pt modelId="{21820EF6-04D6-44B2-8283-AA46094141FF}">
      <dgm:prSet phldrT="[טקסט]" custT="1"/>
      <dgm:spPr/>
      <dgm:t>
        <a:bodyPr/>
        <a:lstStyle/>
        <a:p>
          <a:pPr rtl="1"/>
          <a:r>
            <a:rPr lang="he-IL" sz="1100" dirty="0" smtClean="0"/>
            <a:t>ה</a:t>
          </a:r>
          <a:r>
            <a:rPr lang="he-IL" sz="1100" b="1" dirty="0" smtClean="0"/>
            <a:t>תנהלות</a:t>
          </a:r>
          <a:r>
            <a:rPr lang="he-IL" sz="1100" dirty="0" smtClean="0"/>
            <a:t> העמותה/</a:t>
          </a:r>
          <a:r>
            <a:rPr lang="he-IL" sz="1100" dirty="0" err="1" smtClean="0"/>
            <a:t>החל"צ</a:t>
          </a:r>
          <a:r>
            <a:rPr lang="he-IL" sz="1100" dirty="0" smtClean="0"/>
            <a:t> </a:t>
          </a:r>
          <a:r>
            <a:rPr lang="he-IL" sz="1100" b="1" dirty="0" smtClean="0"/>
            <a:t>בהתאם לחוק </a:t>
          </a:r>
          <a:r>
            <a:rPr lang="he-IL" sz="1100" dirty="0" smtClean="0"/>
            <a:t>העמותות/ חוק החברות, בין היתר לאור ההנחיות שפורסמו על ידי הרשם</a:t>
          </a:r>
          <a:endParaRPr lang="he-IL" sz="1100" dirty="0"/>
        </a:p>
      </dgm:t>
    </dgm:pt>
    <dgm:pt modelId="{9E27AD2F-9E19-4618-8EC6-4A2105FF2D57}" type="parTrans" cxnId="{1C1B80C0-6C2D-4B4D-903E-243D7ADD3977}">
      <dgm:prSet/>
      <dgm:spPr/>
      <dgm:t>
        <a:bodyPr/>
        <a:lstStyle/>
        <a:p>
          <a:pPr rtl="1"/>
          <a:endParaRPr lang="he-IL" sz="2400">
            <a:solidFill>
              <a:schemeClr val="tx1"/>
            </a:solidFill>
          </a:endParaRPr>
        </a:p>
      </dgm:t>
    </dgm:pt>
    <dgm:pt modelId="{DCECB129-A129-40FE-AEAA-A9015D7507F9}" type="sibTrans" cxnId="{1C1B80C0-6C2D-4B4D-903E-243D7ADD3977}">
      <dgm:prSet/>
      <dgm:spPr/>
      <dgm:t>
        <a:bodyPr/>
        <a:lstStyle/>
        <a:p>
          <a:pPr rtl="1"/>
          <a:endParaRPr lang="he-IL" sz="2400">
            <a:solidFill>
              <a:schemeClr val="tx1"/>
            </a:solidFill>
          </a:endParaRPr>
        </a:p>
      </dgm:t>
    </dgm:pt>
    <dgm:pt modelId="{8A6E09AE-5959-4F7D-BCB7-72A46493B1C7}">
      <dgm:prSet phldrT="[טקסט]" custT="1"/>
      <dgm:spPr/>
      <dgm:t>
        <a:bodyPr/>
        <a:lstStyle/>
        <a:p>
          <a:pPr rtl="1"/>
          <a:r>
            <a:rPr lang="he-IL" sz="1100" dirty="0" smtClean="0"/>
            <a:t>סקירת </a:t>
          </a:r>
          <a:r>
            <a:rPr lang="he-IL" sz="1100" b="1" dirty="0" smtClean="0"/>
            <a:t>ביקורות עומק קודמות </a:t>
          </a:r>
          <a:r>
            <a:rPr lang="he-IL" sz="1100" dirty="0" smtClean="0"/>
            <a:t>שנערכו בעמותה/</a:t>
          </a:r>
          <a:r>
            <a:rPr lang="he-IL" sz="1100" dirty="0" err="1" smtClean="0"/>
            <a:t>בחל"צ</a:t>
          </a:r>
          <a:r>
            <a:rPr lang="he-IL" sz="1100" dirty="0" smtClean="0"/>
            <a:t>, תוצאותיהן וככל שנמצאו ליקויים, בחינת תיקונם על ידי העמותה</a:t>
          </a:r>
          <a:endParaRPr lang="he-IL" sz="1100" dirty="0"/>
        </a:p>
      </dgm:t>
    </dgm:pt>
    <dgm:pt modelId="{F03FE75B-4843-4BB1-ADBF-5F5A6A00AFE1}" type="parTrans" cxnId="{27BCF074-8E6A-406E-96C3-DE20DDC5802C}">
      <dgm:prSet/>
      <dgm:spPr/>
      <dgm:t>
        <a:bodyPr/>
        <a:lstStyle/>
        <a:p>
          <a:pPr rtl="1"/>
          <a:endParaRPr lang="he-IL" sz="2400">
            <a:solidFill>
              <a:schemeClr val="tx1"/>
            </a:solidFill>
          </a:endParaRPr>
        </a:p>
      </dgm:t>
    </dgm:pt>
    <dgm:pt modelId="{38890A24-0CEF-4D58-BFFC-47B6EE3ADFE3}" type="sibTrans" cxnId="{27BCF074-8E6A-406E-96C3-DE20DDC5802C}">
      <dgm:prSet/>
      <dgm:spPr/>
      <dgm:t>
        <a:bodyPr/>
        <a:lstStyle/>
        <a:p>
          <a:pPr rtl="1"/>
          <a:endParaRPr lang="he-IL" sz="2400">
            <a:solidFill>
              <a:schemeClr val="tx1"/>
            </a:solidFill>
          </a:endParaRPr>
        </a:p>
      </dgm:t>
    </dgm:pt>
    <dgm:pt modelId="{61D4385C-EE86-4DD2-B7F9-1098F3938A2C}">
      <dgm:prSet phldrT="[טקסט]" custT="1"/>
      <dgm:spPr/>
      <dgm:t>
        <a:bodyPr/>
        <a:lstStyle/>
        <a:p>
          <a:pPr rtl="1"/>
          <a:r>
            <a:rPr lang="he-IL" sz="1100" dirty="0" smtClean="0"/>
            <a:t>בדיקה של </a:t>
          </a:r>
          <a:r>
            <a:rPr lang="he-IL" sz="1100" b="1" dirty="0" smtClean="0"/>
            <a:t>תלונות/נושאים מהותיים </a:t>
          </a:r>
          <a:r>
            <a:rPr lang="he-IL" sz="1100" dirty="0" smtClean="0"/>
            <a:t>בטיפול של הרשם בנוגע לעמותה לרבות אינדיקציות להתנהלות בלתי תקינה, ככל שקיימים</a:t>
          </a:r>
          <a:endParaRPr lang="he-IL" sz="1100" dirty="0"/>
        </a:p>
      </dgm:t>
    </dgm:pt>
    <dgm:pt modelId="{F0AAE50B-2241-434F-ACCB-7AFBC9B6C943}" type="parTrans" cxnId="{9C6E5B4C-C414-49A3-A602-E6A448434C86}">
      <dgm:prSet/>
      <dgm:spPr/>
      <dgm:t>
        <a:bodyPr/>
        <a:lstStyle/>
        <a:p>
          <a:pPr rtl="1"/>
          <a:endParaRPr lang="he-IL" sz="2400">
            <a:solidFill>
              <a:schemeClr val="tx1"/>
            </a:solidFill>
          </a:endParaRPr>
        </a:p>
      </dgm:t>
    </dgm:pt>
    <dgm:pt modelId="{F6EB7560-67A5-46E6-B4FA-79600D845341}" type="sibTrans" cxnId="{9C6E5B4C-C414-49A3-A602-E6A448434C86}">
      <dgm:prSet/>
      <dgm:spPr/>
      <dgm:t>
        <a:bodyPr/>
        <a:lstStyle/>
        <a:p>
          <a:pPr rtl="1"/>
          <a:endParaRPr lang="he-IL" sz="2400">
            <a:solidFill>
              <a:schemeClr val="tx1"/>
            </a:solidFill>
          </a:endParaRPr>
        </a:p>
      </dgm:t>
    </dgm:pt>
    <dgm:pt modelId="{EBCBBA00-0530-4F9A-A5AA-D22C44F88A3B}">
      <dgm:prSet phldrT="[טקסט]" custT="1"/>
      <dgm:spPr/>
      <dgm:t>
        <a:bodyPr/>
        <a:lstStyle/>
        <a:p>
          <a:pPr rtl="1"/>
          <a:r>
            <a:rPr lang="he-IL" sz="1100" b="1" dirty="0" smtClean="0"/>
            <a:t>ניתוח דוחות כספיים </a:t>
          </a:r>
          <a:r>
            <a:rPr lang="he-IL" sz="1100" dirty="0" smtClean="0"/>
            <a:t>ובחינת מידת החוסן הפיננסי של העמותה/</a:t>
          </a:r>
          <a:r>
            <a:rPr lang="he-IL" sz="1100" dirty="0" err="1" smtClean="0"/>
            <a:t>החל"צ</a:t>
          </a:r>
          <a:endParaRPr lang="he-IL" sz="1100" dirty="0"/>
        </a:p>
      </dgm:t>
    </dgm:pt>
    <dgm:pt modelId="{87937F1B-9DB3-448F-BF86-1CFD61D9A503}" type="parTrans" cxnId="{2B09A4BF-99CD-4A71-B4A0-987429BEB2E1}">
      <dgm:prSet/>
      <dgm:spPr/>
      <dgm:t>
        <a:bodyPr/>
        <a:lstStyle/>
        <a:p>
          <a:pPr rtl="1"/>
          <a:endParaRPr lang="he-IL" sz="2400">
            <a:solidFill>
              <a:schemeClr val="tx1"/>
            </a:solidFill>
          </a:endParaRPr>
        </a:p>
      </dgm:t>
    </dgm:pt>
    <dgm:pt modelId="{A54D5FA5-9D08-4546-80DA-5E4EB2A23B15}" type="sibTrans" cxnId="{2B09A4BF-99CD-4A71-B4A0-987429BEB2E1}">
      <dgm:prSet/>
      <dgm:spPr/>
      <dgm:t>
        <a:bodyPr/>
        <a:lstStyle/>
        <a:p>
          <a:pPr rtl="1"/>
          <a:endParaRPr lang="he-IL" sz="2400">
            <a:solidFill>
              <a:schemeClr val="tx1"/>
            </a:solidFill>
          </a:endParaRPr>
        </a:p>
      </dgm:t>
    </dgm:pt>
    <dgm:pt modelId="{C4CD7F1E-37BE-46B7-89C2-DC0675280861}">
      <dgm:prSet custT="1"/>
      <dgm:spPr/>
      <dgm:t>
        <a:bodyPr/>
        <a:lstStyle/>
        <a:p>
          <a:pPr rtl="1"/>
          <a:r>
            <a:rPr lang="he-IL" sz="1100" dirty="0" smtClean="0"/>
            <a:t>בדיקת קיומם של </a:t>
          </a:r>
          <a:r>
            <a:rPr lang="he-IL" sz="1100" b="1" dirty="0" smtClean="0"/>
            <a:t>מסמכים</a:t>
          </a:r>
          <a:r>
            <a:rPr lang="he-IL" sz="1100" dirty="0" smtClean="0"/>
            <a:t> על פי חוק</a:t>
          </a:r>
          <a:endParaRPr lang="he-IL" sz="1100" dirty="0"/>
        </a:p>
      </dgm:t>
      <dgm:extLst>
        <a:ext uri="{E40237B7-FDA0-4F09-8148-C483321AD2D9}">
          <dgm14:cNvPr xmlns:dgm14="http://schemas.microsoft.com/office/drawing/2010/diagram" id="0" name="">
            <a:hlinkClick xmlns:r="http://schemas.openxmlformats.org/officeDocument/2006/relationships" r:id="rId2"/>
          </dgm14:cNvPr>
        </a:ext>
      </dgm:extLst>
    </dgm:pt>
    <dgm:pt modelId="{3533224C-1E6C-4FB2-B542-0E1E7F3B7F0B}" type="parTrans" cxnId="{397843B1-09E8-4F39-BF68-B149FFF917BE}">
      <dgm:prSet/>
      <dgm:spPr/>
      <dgm:t>
        <a:bodyPr/>
        <a:lstStyle/>
        <a:p>
          <a:pPr rtl="1"/>
          <a:endParaRPr lang="he-IL" sz="2400">
            <a:solidFill>
              <a:schemeClr val="tx1"/>
            </a:solidFill>
          </a:endParaRPr>
        </a:p>
      </dgm:t>
    </dgm:pt>
    <dgm:pt modelId="{F4C92D28-3876-4703-BE8F-23DD95E49183}" type="sibTrans" cxnId="{397843B1-09E8-4F39-BF68-B149FFF917BE}">
      <dgm:prSet/>
      <dgm:spPr/>
      <dgm:t>
        <a:bodyPr/>
        <a:lstStyle/>
        <a:p>
          <a:pPr rtl="1"/>
          <a:endParaRPr lang="he-IL" sz="2400">
            <a:solidFill>
              <a:schemeClr val="tx1"/>
            </a:solidFill>
          </a:endParaRPr>
        </a:p>
      </dgm:t>
    </dgm:pt>
    <dgm:pt modelId="{DDBC99AA-7162-464E-B63E-8E9B09CF3CE5}">
      <dgm:prSet custT="1"/>
      <dgm:spPr/>
      <dgm:t>
        <a:bodyPr/>
        <a:lstStyle/>
        <a:p>
          <a:pPr rtl="1"/>
          <a:r>
            <a:rPr lang="he-IL" sz="1100" b="1" dirty="0" smtClean="0"/>
            <a:t>קיום מטרות </a:t>
          </a:r>
          <a:r>
            <a:rPr lang="he-IL" sz="1100" dirty="0" smtClean="0"/>
            <a:t>העמותה/</a:t>
          </a:r>
          <a:r>
            <a:rPr lang="he-IL" sz="1100" dirty="0" err="1" smtClean="0"/>
            <a:t>החל"צ</a:t>
          </a:r>
          <a:endParaRPr lang="he-IL" sz="1100" dirty="0"/>
        </a:p>
      </dgm:t>
    </dgm:pt>
    <dgm:pt modelId="{D592FB8A-FF4A-4791-B60B-5A2089F9474B}" type="parTrans" cxnId="{0140B17A-ABEC-4BCC-9FF0-989A9B043908}">
      <dgm:prSet/>
      <dgm:spPr/>
      <dgm:t>
        <a:bodyPr/>
        <a:lstStyle/>
        <a:p>
          <a:pPr rtl="1"/>
          <a:endParaRPr lang="he-IL" sz="2400">
            <a:solidFill>
              <a:schemeClr val="tx1"/>
            </a:solidFill>
          </a:endParaRPr>
        </a:p>
      </dgm:t>
    </dgm:pt>
    <dgm:pt modelId="{21549095-03BF-489F-B5A2-6E313E7D4B41}" type="sibTrans" cxnId="{0140B17A-ABEC-4BCC-9FF0-989A9B043908}">
      <dgm:prSet/>
      <dgm:spPr/>
      <dgm:t>
        <a:bodyPr/>
        <a:lstStyle/>
        <a:p>
          <a:pPr rtl="1"/>
          <a:endParaRPr lang="he-IL" sz="2400">
            <a:solidFill>
              <a:schemeClr val="tx1"/>
            </a:solidFill>
          </a:endParaRPr>
        </a:p>
      </dgm:t>
    </dgm:pt>
    <dgm:pt modelId="{E8889E44-7E55-46A8-B0CA-9131EF48E294}">
      <dgm:prSet custT="1"/>
      <dgm:spPr/>
      <dgm:t>
        <a:bodyPr/>
        <a:lstStyle/>
        <a:p>
          <a:pPr rtl="1"/>
          <a:r>
            <a:rPr lang="he-IL" sz="1100" b="1" dirty="0" smtClean="0"/>
            <a:t>תפקוד מוסדות העמותה/</a:t>
          </a:r>
          <a:r>
            <a:rPr lang="he-IL" sz="1100" b="1" dirty="0" err="1" smtClean="0"/>
            <a:t>החל"צ</a:t>
          </a:r>
          <a:r>
            <a:rPr lang="he-IL" sz="1100" b="1" dirty="0" smtClean="0"/>
            <a:t> </a:t>
          </a:r>
          <a:r>
            <a:rPr lang="he-IL" sz="1100" dirty="0" smtClean="0"/>
            <a:t>ומידת מעורבותם בפעילותה, בחינת מבנה ארגוני, הפרדת תפקידים נאותה וקיום מנגנוני פיקוח ובקרה נאותים</a:t>
          </a:r>
          <a:endParaRPr lang="he-IL" sz="1100" dirty="0"/>
        </a:p>
      </dgm:t>
    </dgm:pt>
    <dgm:pt modelId="{8119E162-C112-4C01-AB87-69F9AB1A7874}" type="parTrans" cxnId="{86859ED8-7029-46B2-AB6E-D1E36329E86C}">
      <dgm:prSet/>
      <dgm:spPr/>
      <dgm:t>
        <a:bodyPr/>
        <a:lstStyle/>
        <a:p>
          <a:pPr rtl="1"/>
          <a:endParaRPr lang="he-IL" sz="2400">
            <a:solidFill>
              <a:schemeClr val="tx1"/>
            </a:solidFill>
          </a:endParaRPr>
        </a:p>
      </dgm:t>
    </dgm:pt>
    <dgm:pt modelId="{AEA1599B-D575-4BE5-98D8-1147E2E1D38F}" type="sibTrans" cxnId="{86859ED8-7029-46B2-AB6E-D1E36329E86C}">
      <dgm:prSet/>
      <dgm:spPr/>
      <dgm:t>
        <a:bodyPr/>
        <a:lstStyle/>
        <a:p>
          <a:pPr rtl="1"/>
          <a:endParaRPr lang="he-IL" sz="2400">
            <a:solidFill>
              <a:schemeClr val="tx1"/>
            </a:solidFill>
          </a:endParaRPr>
        </a:p>
      </dgm:t>
    </dgm:pt>
    <dgm:pt modelId="{1C59BEC0-5F83-487A-9457-0BF0AA525FB6}">
      <dgm:prSet custT="1"/>
      <dgm:spPr/>
      <dgm:t>
        <a:bodyPr/>
        <a:lstStyle/>
        <a:p>
          <a:pPr rtl="1"/>
          <a:r>
            <a:rPr lang="he-IL" sz="1100" dirty="0" smtClean="0"/>
            <a:t>אופן </a:t>
          </a:r>
          <a:r>
            <a:rPr lang="he-IL" sz="1100" b="1" dirty="0" smtClean="0"/>
            <a:t>ניהול משק הכספים </a:t>
          </a:r>
          <a:r>
            <a:rPr lang="he-IL" sz="1100" dirty="0" smtClean="0"/>
            <a:t>של העמותה/</a:t>
          </a:r>
          <a:r>
            <a:rPr lang="he-IL" sz="1100" dirty="0" err="1" smtClean="0"/>
            <a:t>החל"צ</a:t>
          </a:r>
          <a:r>
            <a:rPr lang="he-IL" sz="1100" dirty="0" smtClean="0"/>
            <a:t> ובחינת מנגנונים סבירים להתנהלות הכספית, ושימוש בכספי העמותה לצורך קידום מטרותיה</a:t>
          </a:r>
          <a:endParaRPr lang="he-IL" sz="1100" dirty="0"/>
        </a:p>
      </dgm:t>
    </dgm:pt>
    <dgm:pt modelId="{23FF37CA-7699-48D5-9287-AD883C6BEE50}" type="parTrans" cxnId="{01780C39-F2F6-4EE9-AAF5-AFCD1B957F2B}">
      <dgm:prSet/>
      <dgm:spPr/>
      <dgm:t>
        <a:bodyPr/>
        <a:lstStyle/>
        <a:p>
          <a:pPr rtl="1"/>
          <a:endParaRPr lang="he-IL" sz="2400">
            <a:solidFill>
              <a:schemeClr val="tx1"/>
            </a:solidFill>
          </a:endParaRPr>
        </a:p>
      </dgm:t>
    </dgm:pt>
    <dgm:pt modelId="{352F3906-BEF7-488F-AC94-0AD6F26C320F}" type="sibTrans" cxnId="{01780C39-F2F6-4EE9-AAF5-AFCD1B957F2B}">
      <dgm:prSet/>
      <dgm:spPr/>
      <dgm:t>
        <a:bodyPr/>
        <a:lstStyle/>
        <a:p>
          <a:pPr rtl="1"/>
          <a:endParaRPr lang="he-IL" sz="2400">
            <a:solidFill>
              <a:schemeClr val="tx1"/>
            </a:solidFill>
          </a:endParaRPr>
        </a:p>
      </dgm:t>
    </dgm:pt>
    <dgm:pt modelId="{84C97877-776B-4D37-870E-490A01D68464}">
      <dgm:prSet custT="1"/>
      <dgm:spPr/>
      <dgm:t>
        <a:bodyPr/>
        <a:lstStyle/>
        <a:p>
          <a:pPr rtl="1"/>
          <a:r>
            <a:rPr lang="he-IL" sz="1100" dirty="0" smtClean="0"/>
            <a:t>בחינת </a:t>
          </a:r>
          <a:r>
            <a:rPr lang="he-IL" sz="1100" b="1" dirty="0" smtClean="0"/>
            <a:t>הוצאות</a:t>
          </a:r>
          <a:r>
            <a:rPr lang="he-IL" sz="1100" dirty="0" smtClean="0"/>
            <a:t> העמותה לרבות הוצאות הנהלה וכלליות ותשלומים לספקים ולנותני שירותים</a:t>
          </a:r>
          <a:endParaRPr lang="he-IL" sz="1100" dirty="0"/>
        </a:p>
      </dgm:t>
    </dgm:pt>
    <dgm:pt modelId="{078F9979-1EC9-484C-81E0-843B3F026D34}" type="parTrans" cxnId="{8F6563CF-937C-4A8D-A78D-C13BC486D7B1}">
      <dgm:prSet/>
      <dgm:spPr/>
      <dgm:t>
        <a:bodyPr/>
        <a:lstStyle/>
        <a:p>
          <a:pPr rtl="1"/>
          <a:endParaRPr lang="he-IL" sz="2400">
            <a:solidFill>
              <a:schemeClr val="tx1"/>
            </a:solidFill>
          </a:endParaRPr>
        </a:p>
      </dgm:t>
    </dgm:pt>
    <dgm:pt modelId="{45C1243D-3666-45F8-BC95-E5BF7B74F5BA}" type="sibTrans" cxnId="{8F6563CF-937C-4A8D-A78D-C13BC486D7B1}">
      <dgm:prSet/>
      <dgm:spPr/>
      <dgm:t>
        <a:bodyPr/>
        <a:lstStyle/>
        <a:p>
          <a:pPr rtl="1"/>
          <a:endParaRPr lang="he-IL" sz="2400">
            <a:solidFill>
              <a:schemeClr val="tx1"/>
            </a:solidFill>
          </a:endParaRPr>
        </a:p>
      </dgm:t>
    </dgm:pt>
    <dgm:pt modelId="{CCE03B7B-77B6-4497-8892-2F0B93465885}">
      <dgm:prSet custT="1"/>
      <dgm:spPr/>
      <dgm:t>
        <a:bodyPr/>
        <a:lstStyle/>
        <a:p>
          <a:pPr rtl="1"/>
          <a:r>
            <a:rPr lang="he-IL" sz="1100" b="1" dirty="0" err="1" smtClean="0"/>
            <a:t>כח</a:t>
          </a:r>
          <a:r>
            <a:rPr lang="he-IL" sz="1100" b="1" dirty="0" smtClean="0"/>
            <a:t> אדם ושכר</a:t>
          </a:r>
          <a:endParaRPr lang="he-IL" sz="1100" b="1" dirty="0"/>
        </a:p>
      </dgm:t>
    </dgm:pt>
    <dgm:pt modelId="{67ABCF5E-6995-44B4-AF61-050DB77AC1DD}" type="parTrans" cxnId="{633F3407-EE7B-4613-9EAE-268EED9CBD45}">
      <dgm:prSet/>
      <dgm:spPr/>
      <dgm:t>
        <a:bodyPr/>
        <a:lstStyle/>
        <a:p>
          <a:pPr rtl="1"/>
          <a:endParaRPr lang="he-IL" sz="2400">
            <a:solidFill>
              <a:schemeClr val="tx1"/>
            </a:solidFill>
          </a:endParaRPr>
        </a:p>
      </dgm:t>
    </dgm:pt>
    <dgm:pt modelId="{BB6CC80C-6174-4D84-BB76-CB083573D8B2}" type="sibTrans" cxnId="{633F3407-EE7B-4613-9EAE-268EED9CBD45}">
      <dgm:prSet/>
      <dgm:spPr/>
      <dgm:t>
        <a:bodyPr/>
        <a:lstStyle/>
        <a:p>
          <a:pPr rtl="1"/>
          <a:endParaRPr lang="he-IL" sz="2400">
            <a:solidFill>
              <a:schemeClr val="tx1"/>
            </a:solidFill>
          </a:endParaRPr>
        </a:p>
      </dgm:t>
    </dgm:pt>
    <dgm:pt modelId="{C87A5450-FC77-467E-A91E-297EF7067D1C}">
      <dgm:prSet custT="1"/>
      <dgm:spPr/>
      <dgm:t>
        <a:bodyPr/>
        <a:lstStyle/>
        <a:p>
          <a:pPr rtl="1"/>
          <a:r>
            <a:rPr lang="he-IL" sz="1100" dirty="0" smtClean="0"/>
            <a:t>בדיקת </a:t>
          </a:r>
          <a:r>
            <a:rPr lang="he-IL" sz="1100" b="1" dirty="0" smtClean="0"/>
            <a:t>ניגודי עניינים וחשש לחלוקת רווחים אסורה</a:t>
          </a:r>
          <a:r>
            <a:rPr lang="he-IL" sz="1100" dirty="0" smtClean="0"/>
            <a:t>, בחינת תשלומים/טובות הנאה לנושאי משרה, לחברי העמותה/לבעלי מניות </a:t>
          </a:r>
          <a:r>
            <a:rPr lang="he-IL" sz="1100" dirty="0" err="1" smtClean="0"/>
            <a:t>בחל"צ</a:t>
          </a:r>
          <a:r>
            <a:rPr lang="he-IL" sz="1100" dirty="0" smtClean="0"/>
            <a:t> ולקרובי משפחה</a:t>
          </a:r>
          <a:endParaRPr lang="he-IL" sz="1100" dirty="0"/>
        </a:p>
      </dgm:t>
    </dgm:pt>
    <dgm:pt modelId="{C383B611-8947-4C13-92CE-565CF8C8541B}" type="parTrans" cxnId="{6BEAB508-D311-4502-AEB4-BA6E16CF363C}">
      <dgm:prSet/>
      <dgm:spPr/>
      <dgm:t>
        <a:bodyPr/>
        <a:lstStyle/>
        <a:p>
          <a:pPr rtl="1"/>
          <a:endParaRPr lang="he-IL" sz="2400">
            <a:solidFill>
              <a:schemeClr val="tx1"/>
            </a:solidFill>
          </a:endParaRPr>
        </a:p>
      </dgm:t>
    </dgm:pt>
    <dgm:pt modelId="{F7D59D46-14A8-4EA4-A808-EDF4C6926330}" type="sibTrans" cxnId="{6BEAB508-D311-4502-AEB4-BA6E16CF363C}">
      <dgm:prSet/>
      <dgm:spPr/>
      <dgm:t>
        <a:bodyPr/>
        <a:lstStyle/>
        <a:p>
          <a:pPr rtl="1"/>
          <a:endParaRPr lang="he-IL" sz="2400">
            <a:solidFill>
              <a:schemeClr val="tx1"/>
            </a:solidFill>
          </a:endParaRPr>
        </a:p>
      </dgm:t>
    </dgm:pt>
    <dgm:pt modelId="{E25B53E4-0E0D-483F-926F-1D89997953B1}">
      <dgm:prSet custT="1"/>
      <dgm:spPr/>
      <dgm:t>
        <a:bodyPr/>
        <a:lstStyle/>
        <a:p>
          <a:pPr rtl="1"/>
          <a:r>
            <a:rPr lang="he-IL" sz="1100" b="1" dirty="0" smtClean="0"/>
            <a:t>צדדים קשורים </a:t>
          </a:r>
          <a:r>
            <a:rPr lang="he-IL" sz="1100" dirty="0" smtClean="0"/>
            <a:t>ועסקאות עם צדדים/תאגידים קשורים</a:t>
          </a:r>
          <a:endParaRPr lang="he-IL" sz="1100" dirty="0"/>
        </a:p>
      </dgm:t>
    </dgm:pt>
    <dgm:pt modelId="{A59A0151-C5E2-4C96-9FD5-980F0AB5C0AD}" type="parTrans" cxnId="{4CC2A6BE-5A6E-4758-B43E-228279B963DC}">
      <dgm:prSet/>
      <dgm:spPr/>
      <dgm:t>
        <a:bodyPr/>
        <a:lstStyle/>
        <a:p>
          <a:pPr rtl="1"/>
          <a:endParaRPr lang="he-IL" sz="2400">
            <a:solidFill>
              <a:schemeClr val="tx1"/>
            </a:solidFill>
          </a:endParaRPr>
        </a:p>
      </dgm:t>
    </dgm:pt>
    <dgm:pt modelId="{3B25674B-9D41-4AEB-A6F6-80248EC16E0B}" type="sibTrans" cxnId="{4CC2A6BE-5A6E-4758-B43E-228279B963DC}">
      <dgm:prSet/>
      <dgm:spPr/>
      <dgm:t>
        <a:bodyPr/>
        <a:lstStyle/>
        <a:p>
          <a:pPr rtl="1"/>
          <a:endParaRPr lang="he-IL" sz="2400">
            <a:solidFill>
              <a:schemeClr val="tx1"/>
            </a:solidFill>
          </a:endParaRPr>
        </a:p>
      </dgm:t>
    </dgm:pt>
    <dgm:pt modelId="{10BFE4CC-765B-44F9-926A-8662A7633DBB}">
      <dgm:prSet custT="1"/>
      <dgm:spPr/>
      <dgm:t>
        <a:bodyPr/>
        <a:lstStyle/>
        <a:p>
          <a:pPr rtl="1"/>
          <a:r>
            <a:rPr lang="he-IL" sz="1100" dirty="0" smtClean="0"/>
            <a:t>בחינת הדוחות הכספיים ועמידתם </a:t>
          </a:r>
          <a:r>
            <a:rPr lang="he-IL" sz="1100" b="1" dirty="0" smtClean="0"/>
            <a:t>בכללי החשבונאות </a:t>
          </a:r>
          <a:r>
            <a:rPr lang="he-IL" sz="1100" dirty="0" smtClean="0"/>
            <a:t>המקובלים</a:t>
          </a:r>
          <a:endParaRPr lang="he-IL" sz="1100" dirty="0"/>
        </a:p>
      </dgm:t>
    </dgm:pt>
    <dgm:pt modelId="{9E0018E8-34C8-41C3-A052-FC79CA009EBC}" type="parTrans" cxnId="{5DC7183C-8677-4C60-B37A-63A03DFF8643}">
      <dgm:prSet/>
      <dgm:spPr/>
      <dgm:t>
        <a:bodyPr/>
        <a:lstStyle/>
        <a:p>
          <a:pPr rtl="1"/>
          <a:endParaRPr lang="he-IL" sz="2400">
            <a:solidFill>
              <a:schemeClr val="tx1"/>
            </a:solidFill>
          </a:endParaRPr>
        </a:p>
      </dgm:t>
    </dgm:pt>
    <dgm:pt modelId="{7F83DB73-6680-4A7F-AB6E-1F59E6868E8E}" type="sibTrans" cxnId="{5DC7183C-8677-4C60-B37A-63A03DFF8643}">
      <dgm:prSet/>
      <dgm:spPr/>
      <dgm:t>
        <a:bodyPr/>
        <a:lstStyle/>
        <a:p>
          <a:pPr rtl="1"/>
          <a:endParaRPr lang="he-IL" sz="2400">
            <a:solidFill>
              <a:schemeClr val="tx1"/>
            </a:solidFill>
          </a:endParaRPr>
        </a:p>
      </dgm:t>
    </dgm:pt>
    <dgm:pt modelId="{431EDFC0-3C2B-46D9-B3C8-DE9A25D44639}">
      <dgm:prSet custT="1"/>
      <dgm:spPr/>
      <dgm:t>
        <a:bodyPr/>
        <a:lstStyle/>
        <a:p>
          <a:pPr rtl="1"/>
          <a:r>
            <a:rPr lang="he-IL" sz="1100" dirty="0" smtClean="0"/>
            <a:t>בחינת </a:t>
          </a:r>
          <a:r>
            <a:rPr lang="he-IL" sz="1100" b="1" dirty="0" smtClean="0"/>
            <a:t>הכנסות מתרומות </a:t>
          </a:r>
          <a:r>
            <a:rPr lang="he-IL" sz="1100" dirty="0" smtClean="0"/>
            <a:t>ומיון בנכסים נטו, לרבות קרנות צמיתות, וכן בחינת תמיכות והקצבות</a:t>
          </a:r>
          <a:endParaRPr lang="he-IL" sz="1100" dirty="0"/>
        </a:p>
      </dgm:t>
    </dgm:pt>
    <dgm:pt modelId="{87EC3BCE-308A-4B89-97B1-08535B30DDA2}" type="parTrans" cxnId="{4F09E2CF-52F8-46F4-90CA-2631F4C886D6}">
      <dgm:prSet/>
      <dgm:spPr/>
      <dgm:t>
        <a:bodyPr/>
        <a:lstStyle/>
        <a:p>
          <a:pPr rtl="1"/>
          <a:endParaRPr lang="he-IL" sz="2400">
            <a:solidFill>
              <a:schemeClr val="tx1"/>
            </a:solidFill>
          </a:endParaRPr>
        </a:p>
      </dgm:t>
    </dgm:pt>
    <dgm:pt modelId="{FCAF662A-6A7B-4F6D-8314-E4EEC2DC969B}" type="sibTrans" cxnId="{4F09E2CF-52F8-46F4-90CA-2631F4C886D6}">
      <dgm:prSet/>
      <dgm:spPr/>
      <dgm:t>
        <a:bodyPr/>
        <a:lstStyle/>
        <a:p>
          <a:pPr rtl="1"/>
          <a:endParaRPr lang="he-IL" sz="2400">
            <a:solidFill>
              <a:schemeClr val="tx1"/>
            </a:solidFill>
          </a:endParaRPr>
        </a:p>
      </dgm:t>
    </dgm:pt>
    <dgm:pt modelId="{BD41B981-B3DF-4FDC-9668-5CFD3E1BE49C}">
      <dgm:prSet custT="1"/>
      <dgm:spPr/>
      <dgm:t>
        <a:bodyPr/>
        <a:lstStyle/>
        <a:p>
          <a:pPr rtl="1"/>
          <a:r>
            <a:rPr lang="he-IL" sz="1100" dirty="0" smtClean="0"/>
            <a:t>בחינת </a:t>
          </a:r>
          <a:r>
            <a:rPr lang="he-IL" sz="1100" b="1" dirty="0" smtClean="0"/>
            <a:t>רכוש קבוע ומלאי</a:t>
          </a:r>
          <a:endParaRPr lang="he-IL" sz="1100" b="1" dirty="0"/>
        </a:p>
      </dgm:t>
    </dgm:pt>
    <dgm:pt modelId="{D396674A-4281-451F-8C90-E288AF784B21}" type="parTrans" cxnId="{0163AADB-CAD2-4F9B-9420-2BA97881A40C}">
      <dgm:prSet/>
      <dgm:spPr/>
      <dgm:t>
        <a:bodyPr/>
        <a:lstStyle/>
        <a:p>
          <a:pPr rtl="1"/>
          <a:endParaRPr lang="he-IL" sz="2400">
            <a:solidFill>
              <a:schemeClr val="tx1"/>
            </a:solidFill>
          </a:endParaRPr>
        </a:p>
      </dgm:t>
    </dgm:pt>
    <dgm:pt modelId="{E11D2EF9-586B-44E9-9600-D8E3CD6E6267}" type="sibTrans" cxnId="{0163AADB-CAD2-4F9B-9420-2BA97881A40C}">
      <dgm:prSet/>
      <dgm:spPr/>
      <dgm:t>
        <a:bodyPr/>
        <a:lstStyle/>
        <a:p>
          <a:pPr rtl="1"/>
          <a:endParaRPr lang="he-IL" sz="2400">
            <a:solidFill>
              <a:schemeClr val="tx1"/>
            </a:solidFill>
          </a:endParaRPr>
        </a:p>
      </dgm:t>
    </dgm:pt>
    <dgm:pt modelId="{DA8DF90A-721E-42D1-9B30-A11633E405D1}">
      <dgm:prSet custT="1"/>
      <dgm:spPr/>
      <dgm:t>
        <a:bodyPr/>
        <a:lstStyle/>
        <a:p>
          <a:pPr rtl="1"/>
          <a:r>
            <a:rPr lang="he-IL" sz="1100" dirty="0" smtClean="0"/>
            <a:t>בחינת </a:t>
          </a:r>
          <a:r>
            <a:rPr lang="he-IL" sz="1100" b="1" dirty="0" smtClean="0"/>
            <a:t>הלוואות</a:t>
          </a:r>
          <a:r>
            <a:rPr lang="he-IL" sz="1100" dirty="0" smtClean="0"/>
            <a:t> שניטלו </a:t>
          </a:r>
          <a:r>
            <a:rPr lang="he-IL" sz="1100" b="1" dirty="0" smtClean="0"/>
            <a:t>והשקעות</a:t>
          </a:r>
          <a:endParaRPr lang="he-IL" sz="1100" b="1" dirty="0"/>
        </a:p>
      </dgm:t>
    </dgm:pt>
    <dgm:pt modelId="{3C470A07-DC70-4318-8A27-38FC57C33FA0}" type="parTrans" cxnId="{2A329695-E273-4A8B-AB5D-6E486000D55C}">
      <dgm:prSet/>
      <dgm:spPr/>
      <dgm:t>
        <a:bodyPr/>
        <a:lstStyle/>
        <a:p>
          <a:pPr rtl="1"/>
          <a:endParaRPr lang="he-IL" sz="2400">
            <a:solidFill>
              <a:schemeClr val="tx1"/>
            </a:solidFill>
          </a:endParaRPr>
        </a:p>
      </dgm:t>
    </dgm:pt>
    <dgm:pt modelId="{BED0009E-458D-4BA8-B09A-587BF8A77A62}" type="sibTrans" cxnId="{2A329695-E273-4A8B-AB5D-6E486000D55C}">
      <dgm:prSet/>
      <dgm:spPr/>
      <dgm:t>
        <a:bodyPr/>
        <a:lstStyle/>
        <a:p>
          <a:pPr rtl="1"/>
          <a:endParaRPr lang="he-IL" sz="2400">
            <a:solidFill>
              <a:schemeClr val="tx1"/>
            </a:solidFill>
          </a:endParaRPr>
        </a:p>
      </dgm:t>
    </dgm:pt>
    <dgm:pt modelId="{65FCAC44-5505-482A-8A36-1153F974E9B5}">
      <dgm:prSet custT="1"/>
      <dgm:spPr/>
      <dgm:t>
        <a:bodyPr/>
        <a:lstStyle/>
        <a:p>
          <a:pPr rtl="1"/>
          <a:r>
            <a:rPr lang="he-IL" sz="1100" dirty="0" smtClean="0"/>
            <a:t>בחינת </a:t>
          </a:r>
          <a:r>
            <a:rPr lang="he-IL" sz="1100" b="1" dirty="0" smtClean="0"/>
            <a:t>העברת פעילות</a:t>
          </a:r>
          <a:r>
            <a:rPr lang="he-IL" sz="1100" dirty="0" smtClean="0"/>
            <a:t>, העברת </a:t>
          </a:r>
          <a:r>
            <a:rPr lang="he-IL" sz="1100" b="1" dirty="0" smtClean="0"/>
            <a:t>כספים</a:t>
          </a:r>
          <a:r>
            <a:rPr lang="he-IL" sz="1100" dirty="0" smtClean="0"/>
            <a:t> והעברת </a:t>
          </a:r>
          <a:r>
            <a:rPr lang="he-IL" sz="1100" b="1" dirty="0" smtClean="0"/>
            <a:t>נכסים</a:t>
          </a:r>
          <a:r>
            <a:rPr lang="he-IL" sz="1100" dirty="0" smtClean="0"/>
            <a:t> אחרים, לרבות חלוקת מלגות ומתן הלוואות והעמדת ערבויות</a:t>
          </a:r>
          <a:endParaRPr lang="he-IL" sz="1100" dirty="0"/>
        </a:p>
      </dgm:t>
    </dgm:pt>
    <dgm:pt modelId="{B8FA1960-793E-4A5A-A2DF-2F9E281553D4}" type="parTrans" cxnId="{A5D4A6FF-ADA5-4AB5-99A5-B39E6AB7DF00}">
      <dgm:prSet/>
      <dgm:spPr/>
      <dgm:t>
        <a:bodyPr/>
        <a:lstStyle/>
        <a:p>
          <a:pPr rtl="1"/>
          <a:endParaRPr lang="he-IL" sz="2400">
            <a:solidFill>
              <a:schemeClr val="tx1"/>
            </a:solidFill>
          </a:endParaRPr>
        </a:p>
      </dgm:t>
    </dgm:pt>
    <dgm:pt modelId="{CC9725AA-3DEC-4961-946D-A199BD630DEA}" type="sibTrans" cxnId="{A5D4A6FF-ADA5-4AB5-99A5-B39E6AB7DF00}">
      <dgm:prSet/>
      <dgm:spPr/>
      <dgm:t>
        <a:bodyPr/>
        <a:lstStyle/>
        <a:p>
          <a:pPr rtl="1"/>
          <a:endParaRPr lang="he-IL" sz="2400">
            <a:solidFill>
              <a:schemeClr val="tx1"/>
            </a:solidFill>
          </a:endParaRPr>
        </a:p>
      </dgm:t>
    </dgm:pt>
    <dgm:pt modelId="{D9071918-01DD-47AA-936B-B6626F09F9D2}">
      <dgm:prSet custT="1"/>
      <dgm:spPr/>
      <dgm:t>
        <a:bodyPr/>
        <a:lstStyle/>
        <a:p>
          <a:pPr rtl="1"/>
          <a:r>
            <a:rPr lang="he-IL" sz="1100" dirty="0" smtClean="0"/>
            <a:t>בחינת קיומה של </a:t>
          </a:r>
          <a:r>
            <a:rPr lang="he-IL" sz="1100" b="1" dirty="0" smtClean="0"/>
            <a:t>פעילות עסקית</a:t>
          </a:r>
          <a:r>
            <a:rPr lang="he-IL" sz="1100" dirty="0" smtClean="0"/>
            <a:t> והיקפה</a:t>
          </a:r>
          <a:endParaRPr lang="he-IL" sz="1100" dirty="0"/>
        </a:p>
      </dgm:t>
    </dgm:pt>
    <dgm:pt modelId="{1D25AA0C-24CA-4F3E-84BD-68A38AA5A526}" type="parTrans" cxnId="{7B7791AC-E1C5-4059-B014-508CC6EFD1B5}">
      <dgm:prSet/>
      <dgm:spPr/>
      <dgm:t>
        <a:bodyPr/>
        <a:lstStyle/>
        <a:p>
          <a:pPr rtl="1"/>
          <a:endParaRPr lang="he-IL" sz="2400">
            <a:solidFill>
              <a:schemeClr val="tx1"/>
            </a:solidFill>
          </a:endParaRPr>
        </a:p>
      </dgm:t>
    </dgm:pt>
    <dgm:pt modelId="{D5B2EA01-9EBD-4A55-9DA7-010FB6BF0401}" type="sibTrans" cxnId="{7B7791AC-E1C5-4059-B014-508CC6EFD1B5}">
      <dgm:prSet/>
      <dgm:spPr/>
      <dgm:t>
        <a:bodyPr/>
        <a:lstStyle/>
        <a:p>
          <a:pPr rtl="1"/>
          <a:endParaRPr lang="he-IL" sz="2400">
            <a:solidFill>
              <a:schemeClr val="tx1"/>
            </a:solidFill>
          </a:endParaRPr>
        </a:p>
      </dgm:t>
    </dgm:pt>
    <dgm:pt modelId="{BA45DC97-B2F4-48FE-9FAA-56ABFD0E0F86}">
      <dgm:prSet custT="1"/>
      <dgm:spPr/>
      <dgm:t>
        <a:bodyPr/>
        <a:lstStyle/>
        <a:p>
          <a:pPr rtl="1"/>
          <a:r>
            <a:rPr lang="he-IL" sz="1100" b="1" dirty="0" smtClean="0"/>
            <a:t>עמידת</a:t>
          </a:r>
          <a:r>
            <a:rPr lang="he-IL" sz="1100" dirty="0" smtClean="0"/>
            <a:t> העמותה </a:t>
          </a:r>
          <a:r>
            <a:rPr lang="he-IL" sz="1100" b="1" dirty="0" smtClean="0"/>
            <a:t>בחוקים</a:t>
          </a:r>
          <a:r>
            <a:rPr lang="he-IL" sz="1100" dirty="0" smtClean="0"/>
            <a:t> והוראות רגולטוריות הרלוונטיים לפעילות העמותה</a:t>
          </a:r>
          <a:endParaRPr lang="he-IL" sz="1100" dirty="0"/>
        </a:p>
      </dgm:t>
    </dgm:pt>
    <dgm:pt modelId="{F084D0B0-9015-4841-A326-F071ABE3934F}" type="parTrans" cxnId="{ADB77DFB-9074-4EE6-8250-00E07230520A}">
      <dgm:prSet/>
      <dgm:spPr/>
      <dgm:t>
        <a:bodyPr/>
        <a:lstStyle/>
        <a:p>
          <a:pPr rtl="1"/>
          <a:endParaRPr lang="he-IL" sz="2400">
            <a:solidFill>
              <a:schemeClr val="tx1"/>
            </a:solidFill>
          </a:endParaRPr>
        </a:p>
      </dgm:t>
    </dgm:pt>
    <dgm:pt modelId="{F4A88957-8C16-4F0C-AE37-983A4837AA1B}" type="sibTrans" cxnId="{ADB77DFB-9074-4EE6-8250-00E07230520A}">
      <dgm:prSet/>
      <dgm:spPr/>
      <dgm:t>
        <a:bodyPr/>
        <a:lstStyle/>
        <a:p>
          <a:pPr rtl="1"/>
          <a:endParaRPr lang="he-IL" sz="2400">
            <a:solidFill>
              <a:schemeClr val="tx1"/>
            </a:solidFill>
          </a:endParaRPr>
        </a:p>
      </dgm:t>
    </dgm:pt>
    <dgm:pt modelId="{7FC8B6D5-6AF6-4F5E-BC30-9C83AE4D2469}">
      <dgm:prSet custT="1"/>
      <dgm:spPr/>
      <dgm:t>
        <a:bodyPr/>
        <a:lstStyle/>
        <a:p>
          <a:pPr rtl="1"/>
          <a:r>
            <a:rPr lang="he-IL" sz="1100" dirty="0" smtClean="0"/>
            <a:t>התייחסותם של </a:t>
          </a:r>
          <a:r>
            <a:rPr lang="he-IL" sz="1100" b="1" dirty="0" smtClean="0"/>
            <a:t>רגולטורים רלוונטיים </a:t>
          </a:r>
          <a:r>
            <a:rPr lang="he-IL" sz="1100" dirty="0" smtClean="0"/>
            <a:t>נוספים להתנהלות העמותה, לרבות הצורך בתיאום רגולציה, ולהעברת מידע רלוונטי</a:t>
          </a:r>
          <a:endParaRPr lang="he-IL" sz="1100" dirty="0"/>
        </a:p>
      </dgm:t>
    </dgm:pt>
    <dgm:pt modelId="{48A6B5FC-4CEA-4BB3-B4E6-60585FB199A4}" type="parTrans" cxnId="{4AE79FD0-C07A-4ACA-9DEF-9B6576D9CE6B}">
      <dgm:prSet/>
      <dgm:spPr/>
      <dgm:t>
        <a:bodyPr/>
        <a:lstStyle/>
        <a:p>
          <a:pPr rtl="1"/>
          <a:endParaRPr lang="he-IL" sz="2400">
            <a:solidFill>
              <a:schemeClr val="tx1"/>
            </a:solidFill>
          </a:endParaRPr>
        </a:p>
      </dgm:t>
    </dgm:pt>
    <dgm:pt modelId="{C5F8F105-D58B-472C-A58D-DF741FD73E58}" type="sibTrans" cxnId="{4AE79FD0-C07A-4ACA-9DEF-9B6576D9CE6B}">
      <dgm:prSet/>
      <dgm:spPr/>
      <dgm:t>
        <a:bodyPr/>
        <a:lstStyle/>
        <a:p>
          <a:pPr rtl="1"/>
          <a:endParaRPr lang="he-IL" sz="2400">
            <a:solidFill>
              <a:schemeClr val="tx1"/>
            </a:solidFill>
          </a:endParaRPr>
        </a:p>
      </dgm:t>
    </dgm:pt>
    <dgm:pt modelId="{4658EAAC-8D6C-4051-AAD4-A61240162A30}" type="pres">
      <dgm:prSet presAssocID="{97EF7A63-1D25-44E6-A548-FF577C49FCC6}" presName="diagram" presStyleCnt="0">
        <dgm:presLayoutVars>
          <dgm:dir/>
          <dgm:resizeHandles val="exact"/>
        </dgm:presLayoutVars>
      </dgm:prSet>
      <dgm:spPr/>
      <dgm:t>
        <a:bodyPr/>
        <a:lstStyle/>
        <a:p>
          <a:pPr rtl="1"/>
          <a:endParaRPr lang="he-IL"/>
        </a:p>
      </dgm:t>
    </dgm:pt>
    <dgm:pt modelId="{FF56219C-FFDB-42B8-802D-292B8316F63C}" type="pres">
      <dgm:prSet presAssocID="{699E6B71-3FF5-41B2-A5A5-DD20D649E31B}" presName="node" presStyleLbl="node1" presStyleIdx="0" presStyleCnt="21">
        <dgm:presLayoutVars>
          <dgm:bulletEnabled val="1"/>
        </dgm:presLayoutVars>
      </dgm:prSet>
      <dgm:spPr/>
      <dgm:t>
        <a:bodyPr/>
        <a:lstStyle/>
        <a:p>
          <a:pPr rtl="1"/>
          <a:endParaRPr lang="he-IL"/>
        </a:p>
      </dgm:t>
    </dgm:pt>
    <dgm:pt modelId="{7E6D707F-60C5-4E44-B216-020CB92DFD0D}" type="pres">
      <dgm:prSet presAssocID="{EBD33A67-DD02-4987-91CA-A85AB82CA9BC}" presName="sibTrans" presStyleCnt="0"/>
      <dgm:spPr/>
    </dgm:pt>
    <dgm:pt modelId="{45003CDC-D7F6-4D13-8F4D-5C092FB44248}" type="pres">
      <dgm:prSet presAssocID="{21820EF6-04D6-44B2-8283-AA46094141FF}" presName="node" presStyleLbl="node1" presStyleIdx="1" presStyleCnt="21">
        <dgm:presLayoutVars>
          <dgm:bulletEnabled val="1"/>
        </dgm:presLayoutVars>
      </dgm:prSet>
      <dgm:spPr/>
      <dgm:t>
        <a:bodyPr/>
        <a:lstStyle/>
        <a:p>
          <a:pPr rtl="1"/>
          <a:endParaRPr lang="he-IL"/>
        </a:p>
      </dgm:t>
    </dgm:pt>
    <dgm:pt modelId="{7355A867-C259-4B01-99AF-5260EA42C565}" type="pres">
      <dgm:prSet presAssocID="{DCECB129-A129-40FE-AEAA-A9015D7507F9}" presName="sibTrans" presStyleCnt="0"/>
      <dgm:spPr/>
    </dgm:pt>
    <dgm:pt modelId="{AC7FAC01-8916-4D68-9D5A-DB36DC649FD7}" type="pres">
      <dgm:prSet presAssocID="{8A6E09AE-5959-4F7D-BCB7-72A46493B1C7}" presName="node" presStyleLbl="node1" presStyleIdx="2" presStyleCnt="21">
        <dgm:presLayoutVars>
          <dgm:bulletEnabled val="1"/>
        </dgm:presLayoutVars>
      </dgm:prSet>
      <dgm:spPr/>
      <dgm:t>
        <a:bodyPr/>
        <a:lstStyle/>
        <a:p>
          <a:pPr rtl="1"/>
          <a:endParaRPr lang="he-IL"/>
        </a:p>
      </dgm:t>
    </dgm:pt>
    <dgm:pt modelId="{5A528728-852C-4CC0-88DA-861870805369}" type="pres">
      <dgm:prSet presAssocID="{38890A24-0CEF-4D58-BFFC-47B6EE3ADFE3}" presName="sibTrans" presStyleCnt="0"/>
      <dgm:spPr/>
    </dgm:pt>
    <dgm:pt modelId="{BCABBA09-EF42-4C78-B237-238084DE572A}" type="pres">
      <dgm:prSet presAssocID="{61D4385C-EE86-4DD2-B7F9-1098F3938A2C}" presName="node" presStyleLbl="node1" presStyleIdx="3" presStyleCnt="21">
        <dgm:presLayoutVars>
          <dgm:bulletEnabled val="1"/>
        </dgm:presLayoutVars>
      </dgm:prSet>
      <dgm:spPr/>
      <dgm:t>
        <a:bodyPr/>
        <a:lstStyle/>
        <a:p>
          <a:pPr rtl="1"/>
          <a:endParaRPr lang="he-IL"/>
        </a:p>
      </dgm:t>
    </dgm:pt>
    <dgm:pt modelId="{822AAFC9-5220-4D56-A9E2-E77E4F4FDA99}" type="pres">
      <dgm:prSet presAssocID="{F6EB7560-67A5-46E6-B4FA-79600D845341}" presName="sibTrans" presStyleCnt="0"/>
      <dgm:spPr/>
    </dgm:pt>
    <dgm:pt modelId="{E1DA6CF9-104D-4DDC-8FDE-E2E248AB09B0}" type="pres">
      <dgm:prSet presAssocID="{C4CD7F1E-37BE-46B7-89C2-DC0675280861}" presName="node" presStyleLbl="node1" presStyleIdx="4" presStyleCnt="21">
        <dgm:presLayoutVars>
          <dgm:bulletEnabled val="1"/>
        </dgm:presLayoutVars>
      </dgm:prSet>
      <dgm:spPr/>
      <dgm:t>
        <a:bodyPr/>
        <a:lstStyle/>
        <a:p>
          <a:pPr rtl="1"/>
          <a:endParaRPr lang="he-IL"/>
        </a:p>
      </dgm:t>
    </dgm:pt>
    <dgm:pt modelId="{9ABB3E0C-CB62-4B4A-9B92-2C166BCD7246}" type="pres">
      <dgm:prSet presAssocID="{F4C92D28-3876-4703-BE8F-23DD95E49183}" presName="sibTrans" presStyleCnt="0"/>
      <dgm:spPr/>
    </dgm:pt>
    <dgm:pt modelId="{DAEDE19B-97A2-4B51-8349-2F8D007FA571}" type="pres">
      <dgm:prSet presAssocID="{EBCBBA00-0530-4F9A-A5AA-D22C44F88A3B}" presName="node" presStyleLbl="node1" presStyleIdx="5" presStyleCnt="21">
        <dgm:presLayoutVars>
          <dgm:bulletEnabled val="1"/>
        </dgm:presLayoutVars>
      </dgm:prSet>
      <dgm:spPr/>
      <dgm:t>
        <a:bodyPr/>
        <a:lstStyle/>
        <a:p>
          <a:pPr rtl="1"/>
          <a:endParaRPr lang="he-IL"/>
        </a:p>
      </dgm:t>
    </dgm:pt>
    <dgm:pt modelId="{C60986AB-8DA3-489C-B6FB-BD0DCEBAF975}" type="pres">
      <dgm:prSet presAssocID="{A54D5FA5-9D08-4546-80DA-5E4EB2A23B15}" presName="sibTrans" presStyleCnt="0"/>
      <dgm:spPr/>
    </dgm:pt>
    <dgm:pt modelId="{C669F3E4-C2D5-4C17-A6D5-1D9D14106EDD}" type="pres">
      <dgm:prSet presAssocID="{DDBC99AA-7162-464E-B63E-8E9B09CF3CE5}" presName="node" presStyleLbl="node1" presStyleIdx="6" presStyleCnt="21">
        <dgm:presLayoutVars>
          <dgm:bulletEnabled val="1"/>
        </dgm:presLayoutVars>
      </dgm:prSet>
      <dgm:spPr/>
      <dgm:t>
        <a:bodyPr/>
        <a:lstStyle/>
        <a:p>
          <a:pPr rtl="1"/>
          <a:endParaRPr lang="he-IL"/>
        </a:p>
      </dgm:t>
    </dgm:pt>
    <dgm:pt modelId="{74DAC97A-29D9-452F-94EA-87646F9C83D0}" type="pres">
      <dgm:prSet presAssocID="{21549095-03BF-489F-B5A2-6E313E7D4B41}" presName="sibTrans" presStyleCnt="0"/>
      <dgm:spPr/>
    </dgm:pt>
    <dgm:pt modelId="{1C1BC0B4-0A5C-4B14-BEC0-76126019A72E}" type="pres">
      <dgm:prSet presAssocID="{E8889E44-7E55-46A8-B0CA-9131EF48E294}" presName="node" presStyleLbl="node1" presStyleIdx="7" presStyleCnt="21">
        <dgm:presLayoutVars>
          <dgm:bulletEnabled val="1"/>
        </dgm:presLayoutVars>
      </dgm:prSet>
      <dgm:spPr/>
      <dgm:t>
        <a:bodyPr/>
        <a:lstStyle/>
        <a:p>
          <a:pPr rtl="1"/>
          <a:endParaRPr lang="he-IL"/>
        </a:p>
      </dgm:t>
    </dgm:pt>
    <dgm:pt modelId="{A546BFBF-41F3-4A8C-8376-1905603564C3}" type="pres">
      <dgm:prSet presAssocID="{AEA1599B-D575-4BE5-98D8-1147E2E1D38F}" presName="sibTrans" presStyleCnt="0"/>
      <dgm:spPr/>
    </dgm:pt>
    <dgm:pt modelId="{2DB9824E-4E01-4627-BD90-5C119B8CD710}" type="pres">
      <dgm:prSet presAssocID="{1C59BEC0-5F83-487A-9457-0BF0AA525FB6}" presName="node" presStyleLbl="node1" presStyleIdx="8" presStyleCnt="21">
        <dgm:presLayoutVars>
          <dgm:bulletEnabled val="1"/>
        </dgm:presLayoutVars>
      </dgm:prSet>
      <dgm:spPr/>
      <dgm:t>
        <a:bodyPr/>
        <a:lstStyle/>
        <a:p>
          <a:pPr rtl="1"/>
          <a:endParaRPr lang="he-IL"/>
        </a:p>
      </dgm:t>
    </dgm:pt>
    <dgm:pt modelId="{0B98688A-AEF0-4198-8960-08315EE90454}" type="pres">
      <dgm:prSet presAssocID="{352F3906-BEF7-488F-AC94-0AD6F26C320F}" presName="sibTrans" presStyleCnt="0"/>
      <dgm:spPr/>
    </dgm:pt>
    <dgm:pt modelId="{31B9CB47-684C-4044-8EE3-93DDE57DA451}" type="pres">
      <dgm:prSet presAssocID="{84C97877-776B-4D37-870E-490A01D68464}" presName="node" presStyleLbl="node1" presStyleIdx="9" presStyleCnt="21">
        <dgm:presLayoutVars>
          <dgm:bulletEnabled val="1"/>
        </dgm:presLayoutVars>
      </dgm:prSet>
      <dgm:spPr/>
      <dgm:t>
        <a:bodyPr/>
        <a:lstStyle/>
        <a:p>
          <a:pPr rtl="1"/>
          <a:endParaRPr lang="he-IL"/>
        </a:p>
      </dgm:t>
    </dgm:pt>
    <dgm:pt modelId="{5144A138-C1EE-4F3E-8821-F1CC1DA7C195}" type="pres">
      <dgm:prSet presAssocID="{45C1243D-3666-45F8-BC95-E5BF7B74F5BA}" presName="sibTrans" presStyleCnt="0"/>
      <dgm:spPr/>
    </dgm:pt>
    <dgm:pt modelId="{15B8C561-0670-4A8C-AD3B-0E21494E8B1D}" type="pres">
      <dgm:prSet presAssocID="{CCE03B7B-77B6-4497-8892-2F0B93465885}" presName="node" presStyleLbl="node1" presStyleIdx="10" presStyleCnt="21">
        <dgm:presLayoutVars>
          <dgm:bulletEnabled val="1"/>
        </dgm:presLayoutVars>
      </dgm:prSet>
      <dgm:spPr/>
      <dgm:t>
        <a:bodyPr/>
        <a:lstStyle/>
        <a:p>
          <a:pPr rtl="1"/>
          <a:endParaRPr lang="he-IL"/>
        </a:p>
      </dgm:t>
    </dgm:pt>
    <dgm:pt modelId="{55B85E7A-0263-45B8-814C-E7A7985BBA53}" type="pres">
      <dgm:prSet presAssocID="{BB6CC80C-6174-4D84-BB76-CB083573D8B2}" presName="sibTrans" presStyleCnt="0"/>
      <dgm:spPr/>
    </dgm:pt>
    <dgm:pt modelId="{E18D9A05-E625-4263-B8F3-B0B9452452B6}" type="pres">
      <dgm:prSet presAssocID="{C87A5450-FC77-467E-A91E-297EF7067D1C}" presName="node" presStyleLbl="node1" presStyleIdx="11" presStyleCnt="21">
        <dgm:presLayoutVars>
          <dgm:bulletEnabled val="1"/>
        </dgm:presLayoutVars>
      </dgm:prSet>
      <dgm:spPr/>
      <dgm:t>
        <a:bodyPr/>
        <a:lstStyle/>
        <a:p>
          <a:pPr rtl="1"/>
          <a:endParaRPr lang="he-IL"/>
        </a:p>
      </dgm:t>
    </dgm:pt>
    <dgm:pt modelId="{86D85B8B-5C15-4553-9FD6-BAA70063FED8}" type="pres">
      <dgm:prSet presAssocID="{F7D59D46-14A8-4EA4-A808-EDF4C6926330}" presName="sibTrans" presStyleCnt="0"/>
      <dgm:spPr/>
    </dgm:pt>
    <dgm:pt modelId="{3E85ED23-4EAB-449E-8E95-9CF1E3489F2B}" type="pres">
      <dgm:prSet presAssocID="{E25B53E4-0E0D-483F-926F-1D89997953B1}" presName="node" presStyleLbl="node1" presStyleIdx="12" presStyleCnt="21">
        <dgm:presLayoutVars>
          <dgm:bulletEnabled val="1"/>
        </dgm:presLayoutVars>
      </dgm:prSet>
      <dgm:spPr/>
      <dgm:t>
        <a:bodyPr/>
        <a:lstStyle/>
        <a:p>
          <a:pPr rtl="1"/>
          <a:endParaRPr lang="he-IL"/>
        </a:p>
      </dgm:t>
    </dgm:pt>
    <dgm:pt modelId="{2846AC8C-3C86-4C44-992C-CA1E4E3590DD}" type="pres">
      <dgm:prSet presAssocID="{3B25674B-9D41-4AEB-A6F6-80248EC16E0B}" presName="sibTrans" presStyleCnt="0"/>
      <dgm:spPr/>
    </dgm:pt>
    <dgm:pt modelId="{A74B1DB4-A871-4F75-8659-CD0301688B70}" type="pres">
      <dgm:prSet presAssocID="{10BFE4CC-765B-44F9-926A-8662A7633DBB}" presName="node" presStyleLbl="node1" presStyleIdx="13" presStyleCnt="21">
        <dgm:presLayoutVars>
          <dgm:bulletEnabled val="1"/>
        </dgm:presLayoutVars>
      </dgm:prSet>
      <dgm:spPr/>
      <dgm:t>
        <a:bodyPr/>
        <a:lstStyle/>
        <a:p>
          <a:pPr rtl="1"/>
          <a:endParaRPr lang="he-IL"/>
        </a:p>
      </dgm:t>
    </dgm:pt>
    <dgm:pt modelId="{6DB5911E-E514-4BC6-8EEE-557EA615E8DD}" type="pres">
      <dgm:prSet presAssocID="{7F83DB73-6680-4A7F-AB6E-1F59E6868E8E}" presName="sibTrans" presStyleCnt="0"/>
      <dgm:spPr/>
    </dgm:pt>
    <dgm:pt modelId="{A7900010-B927-4234-8810-DEEB686FF32A}" type="pres">
      <dgm:prSet presAssocID="{431EDFC0-3C2B-46D9-B3C8-DE9A25D44639}" presName="node" presStyleLbl="node1" presStyleIdx="14" presStyleCnt="21">
        <dgm:presLayoutVars>
          <dgm:bulletEnabled val="1"/>
        </dgm:presLayoutVars>
      </dgm:prSet>
      <dgm:spPr/>
      <dgm:t>
        <a:bodyPr/>
        <a:lstStyle/>
        <a:p>
          <a:pPr rtl="1"/>
          <a:endParaRPr lang="he-IL"/>
        </a:p>
      </dgm:t>
    </dgm:pt>
    <dgm:pt modelId="{FCB949BA-8CCE-444E-8E9A-F6A2AA388004}" type="pres">
      <dgm:prSet presAssocID="{FCAF662A-6A7B-4F6D-8314-E4EEC2DC969B}" presName="sibTrans" presStyleCnt="0"/>
      <dgm:spPr/>
    </dgm:pt>
    <dgm:pt modelId="{4341C418-FB40-43EB-B108-3F592743EA2C}" type="pres">
      <dgm:prSet presAssocID="{BD41B981-B3DF-4FDC-9668-5CFD3E1BE49C}" presName="node" presStyleLbl="node1" presStyleIdx="15" presStyleCnt="21">
        <dgm:presLayoutVars>
          <dgm:bulletEnabled val="1"/>
        </dgm:presLayoutVars>
      </dgm:prSet>
      <dgm:spPr/>
      <dgm:t>
        <a:bodyPr/>
        <a:lstStyle/>
        <a:p>
          <a:pPr rtl="1"/>
          <a:endParaRPr lang="he-IL"/>
        </a:p>
      </dgm:t>
    </dgm:pt>
    <dgm:pt modelId="{EFA4F88E-E2BD-49A4-838A-C1D4D8B50CFA}" type="pres">
      <dgm:prSet presAssocID="{E11D2EF9-586B-44E9-9600-D8E3CD6E6267}" presName="sibTrans" presStyleCnt="0"/>
      <dgm:spPr/>
    </dgm:pt>
    <dgm:pt modelId="{EEA2F6A3-250F-49FA-9DB1-7BD13A3A4A5F}" type="pres">
      <dgm:prSet presAssocID="{DA8DF90A-721E-42D1-9B30-A11633E405D1}" presName="node" presStyleLbl="node1" presStyleIdx="16" presStyleCnt="21">
        <dgm:presLayoutVars>
          <dgm:bulletEnabled val="1"/>
        </dgm:presLayoutVars>
      </dgm:prSet>
      <dgm:spPr/>
      <dgm:t>
        <a:bodyPr/>
        <a:lstStyle/>
        <a:p>
          <a:pPr rtl="1"/>
          <a:endParaRPr lang="he-IL"/>
        </a:p>
      </dgm:t>
    </dgm:pt>
    <dgm:pt modelId="{B38E400F-258B-4D02-AA3B-B3059E0352E9}" type="pres">
      <dgm:prSet presAssocID="{BED0009E-458D-4BA8-B09A-587BF8A77A62}" presName="sibTrans" presStyleCnt="0"/>
      <dgm:spPr/>
    </dgm:pt>
    <dgm:pt modelId="{AA9F45BA-FF54-407B-A066-E3CA610DB263}" type="pres">
      <dgm:prSet presAssocID="{65FCAC44-5505-482A-8A36-1153F974E9B5}" presName="node" presStyleLbl="node1" presStyleIdx="17" presStyleCnt="21">
        <dgm:presLayoutVars>
          <dgm:bulletEnabled val="1"/>
        </dgm:presLayoutVars>
      </dgm:prSet>
      <dgm:spPr/>
      <dgm:t>
        <a:bodyPr/>
        <a:lstStyle/>
        <a:p>
          <a:pPr rtl="1"/>
          <a:endParaRPr lang="he-IL"/>
        </a:p>
      </dgm:t>
    </dgm:pt>
    <dgm:pt modelId="{A2CCCEDE-A38F-4644-97F7-B858DAE36173}" type="pres">
      <dgm:prSet presAssocID="{CC9725AA-3DEC-4961-946D-A199BD630DEA}" presName="sibTrans" presStyleCnt="0"/>
      <dgm:spPr/>
    </dgm:pt>
    <dgm:pt modelId="{A8FFA1B4-DC13-4102-8E27-CDC5333F81D3}" type="pres">
      <dgm:prSet presAssocID="{D9071918-01DD-47AA-936B-B6626F09F9D2}" presName="node" presStyleLbl="node1" presStyleIdx="18" presStyleCnt="21">
        <dgm:presLayoutVars>
          <dgm:bulletEnabled val="1"/>
        </dgm:presLayoutVars>
      </dgm:prSet>
      <dgm:spPr/>
      <dgm:t>
        <a:bodyPr/>
        <a:lstStyle/>
        <a:p>
          <a:pPr rtl="1"/>
          <a:endParaRPr lang="he-IL"/>
        </a:p>
      </dgm:t>
    </dgm:pt>
    <dgm:pt modelId="{C8AAD9CE-A1E2-4E16-8E31-3E947C2A9A0A}" type="pres">
      <dgm:prSet presAssocID="{D5B2EA01-9EBD-4A55-9DA7-010FB6BF0401}" presName="sibTrans" presStyleCnt="0"/>
      <dgm:spPr/>
    </dgm:pt>
    <dgm:pt modelId="{3D862BF3-A581-4088-97F4-B5A670886979}" type="pres">
      <dgm:prSet presAssocID="{BA45DC97-B2F4-48FE-9FAA-56ABFD0E0F86}" presName="node" presStyleLbl="node1" presStyleIdx="19" presStyleCnt="21">
        <dgm:presLayoutVars>
          <dgm:bulletEnabled val="1"/>
        </dgm:presLayoutVars>
      </dgm:prSet>
      <dgm:spPr/>
      <dgm:t>
        <a:bodyPr/>
        <a:lstStyle/>
        <a:p>
          <a:pPr rtl="1"/>
          <a:endParaRPr lang="he-IL"/>
        </a:p>
      </dgm:t>
    </dgm:pt>
    <dgm:pt modelId="{DB0754BE-88A4-4D28-9076-697C9855CF50}" type="pres">
      <dgm:prSet presAssocID="{F4A88957-8C16-4F0C-AE37-983A4837AA1B}" presName="sibTrans" presStyleCnt="0"/>
      <dgm:spPr/>
    </dgm:pt>
    <dgm:pt modelId="{82E05575-8121-4062-A549-CE3790E831D3}" type="pres">
      <dgm:prSet presAssocID="{7FC8B6D5-6AF6-4F5E-BC30-9C83AE4D2469}" presName="node" presStyleLbl="node1" presStyleIdx="20" presStyleCnt="21">
        <dgm:presLayoutVars>
          <dgm:bulletEnabled val="1"/>
        </dgm:presLayoutVars>
      </dgm:prSet>
      <dgm:spPr/>
      <dgm:t>
        <a:bodyPr/>
        <a:lstStyle/>
        <a:p>
          <a:pPr rtl="1"/>
          <a:endParaRPr lang="he-IL"/>
        </a:p>
      </dgm:t>
    </dgm:pt>
  </dgm:ptLst>
  <dgm:cxnLst>
    <dgm:cxn modelId="{4DEDC55A-FB31-4972-84F1-ED47D383EDF8}" type="presOf" srcId="{21820EF6-04D6-44B2-8283-AA46094141FF}" destId="{45003CDC-D7F6-4D13-8F4D-5C092FB44248}" srcOrd="0" destOrd="0" presId="urn:microsoft.com/office/officeart/2005/8/layout/default"/>
    <dgm:cxn modelId="{9C6E5B4C-C414-49A3-A602-E6A448434C86}" srcId="{97EF7A63-1D25-44E6-A548-FF577C49FCC6}" destId="{61D4385C-EE86-4DD2-B7F9-1098F3938A2C}" srcOrd="3" destOrd="0" parTransId="{F0AAE50B-2241-434F-ACCB-7AFBC9B6C943}" sibTransId="{F6EB7560-67A5-46E6-B4FA-79600D845341}"/>
    <dgm:cxn modelId="{4AE79FD0-C07A-4ACA-9DEF-9B6576D9CE6B}" srcId="{97EF7A63-1D25-44E6-A548-FF577C49FCC6}" destId="{7FC8B6D5-6AF6-4F5E-BC30-9C83AE4D2469}" srcOrd="20" destOrd="0" parTransId="{48A6B5FC-4CEA-4BB3-B4E6-60585FB199A4}" sibTransId="{C5F8F105-D58B-472C-A58D-DF741FD73E58}"/>
    <dgm:cxn modelId="{0140B17A-ABEC-4BCC-9FF0-989A9B043908}" srcId="{97EF7A63-1D25-44E6-A548-FF577C49FCC6}" destId="{DDBC99AA-7162-464E-B63E-8E9B09CF3CE5}" srcOrd="6" destOrd="0" parTransId="{D592FB8A-FF4A-4791-B60B-5A2089F9474B}" sibTransId="{21549095-03BF-489F-B5A2-6E313E7D4B41}"/>
    <dgm:cxn modelId="{ACC68429-00AD-436A-AAEA-CDCB0AAE762C}" type="presOf" srcId="{EBCBBA00-0530-4F9A-A5AA-D22C44F88A3B}" destId="{DAEDE19B-97A2-4B51-8349-2F8D007FA571}" srcOrd="0" destOrd="0" presId="urn:microsoft.com/office/officeart/2005/8/layout/default"/>
    <dgm:cxn modelId="{2B09A4BF-99CD-4A71-B4A0-987429BEB2E1}" srcId="{97EF7A63-1D25-44E6-A548-FF577C49FCC6}" destId="{EBCBBA00-0530-4F9A-A5AA-D22C44F88A3B}" srcOrd="5" destOrd="0" parTransId="{87937F1B-9DB3-448F-BF86-1CFD61D9A503}" sibTransId="{A54D5FA5-9D08-4546-80DA-5E4EB2A23B15}"/>
    <dgm:cxn modelId="{645B9456-47B2-4B6F-A306-A47D7EC0E7BA}" type="presOf" srcId="{8A6E09AE-5959-4F7D-BCB7-72A46493B1C7}" destId="{AC7FAC01-8916-4D68-9D5A-DB36DC649FD7}" srcOrd="0" destOrd="0" presId="urn:microsoft.com/office/officeart/2005/8/layout/default"/>
    <dgm:cxn modelId="{359BA956-8F1C-418F-A10F-4B2EF7C1174E}" type="presOf" srcId="{D9071918-01DD-47AA-936B-B6626F09F9D2}" destId="{A8FFA1B4-DC13-4102-8E27-CDC5333F81D3}" srcOrd="0" destOrd="0" presId="urn:microsoft.com/office/officeart/2005/8/layout/default"/>
    <dgm:cxn modelId="{2E03DD7C-1AA5-40ED-9D40-A51ED70FD4E2}" type="presOf" srcId="{BA45DC97-B2F4-48FE-9FAA-56ABFD0E0F86}" destId="{3D862BF3-A581-4088-97F4-B5A670886979}" srcOrd="0" destOrd="0" presId="urn:microsoft.com/office/officeart/2005/8/layout/default"/>
    <dgm:cxn modelId="{8B81934F-8EF5-4848-895E-C08F1BC07B7B}" type="presOf" srcId="{E8889E44-7E55-46A8-B0CA-9131EF48E294}" destId="{1C1BC0B4-0A5C-4B14-BEC0-76126019A72E}" srcOrd="0" destOrd="0" presId="urn:microsoft.com/office/officeart/2005/8/layout/default"/>
    <dgm:cxn modelId="{0163AADB-CAD2-4F9B-9420-2BA97881A40C}" srcId="{97EF7A63-1D25-44E6-A548-FF577C49FCC6}" destId="{BD41B981-B3DF-4FDC-9668-5CFD3E1BE49C}" srcOrd="15" destOrd="0" parTransId="{D396674A-4281-451F-8C90-E288AF784B21}" sibTransId="{E11D2EF9-586B-44E9-9600-D8E3CD6E6267}"/>
    <dgm:cxn modelId="{AD7A5893-B9C5-4A91-8290-1FD712C4ED47}" type="presOf" srcId="{CCE03B7B-77B6-4497-8892-2F0B93465885}" destId="{15B8C561-0670-4A8C-AD3B-0E21494E8B1D}" srcOrd="0" destOrd="0" presId="urn:microsoft.com/office/officeart/2005/8/layout/default"/>
    <dgm:cxn modelId="{93537686-1BC5-4555-86A9-B3C44E31F490}" type="presOf" srcId="{97EF7A63-1D25-44E6-A548-FF577C49FCC6}" destId="{4658EAAC-8D6C-4051-AAD4-A61240162A30}" srcOrd="0" destOrd="0" presId="urn:microsoft.com/office/officeart/2005/8/layout/default"/>
    <dgm:cxn modelId="{A5D4A6FF-ADA5-4AB5-99A5-B39E6AB7DF00}" srcId="{97EF7A63-1D25-44E6-A548-FF577C49FCC6}" destId="{65FCAC44-5505-482A-8A36-1153F974E9B5}" srcOrd="17" destOrd="0" parTransId="{B8FA1960-793E-4A5A-A2DF-2F9E281553D4}" sibTransId="{CC9725AA-3DEC-4961-946D-A199BD630DEA}"/>
    <dgm:cxn modelId="{9FF21F1D-F453-4BC2-9083-09877231D7E7}" type="presOf" srcId="{C4CD7F1E-37BE-46B7-89C2-DC0675280861}" destId="{E1DA6CF9-104D-4DDC-8FDE-E2E248AB09B0}" srcOrd="0" destOrd="0" presId="urn:microsoft.com/office/officeart/2005/8/layout/default"/>
    <dgm:cxn modelId="{3408BD00-210C-41E4-A040-50648A3B6803}" type="presOf" srcId="{1C59BEC0-5F83-487A-9457-0BF0AA525FB6}" destId="{2DB9824E-4E01-4627-BD90-5C119B8CD710}" srcOrd="0" destOrd="0" presId="urn:microsoft.com/office/officeart/2005/8/layout/default"/>
    <dgm:cxn modelId="{4CC2A6BE-5A6E-4758-B43E-228279B963DC}" srcId="{97EF7A63-1D25-44E6-A548-FF577C49FCC6}" destId="{E25B53E4-0E0D-483F-926F-1D89997953B1}" srcOrd="12" destOrd="0" parTransId="{A59A0151-C5E2-4C96-9FD5-980F0AB5C0AD}" sibTransId="{3B25674B-9D41-4AEB-A6F6-80248EC16E0B}"/>
    <dgm:cxn modelId="{26C90229-AA51-43A7-A999-6207558C8F9D}" type="presOf" srcId="{BD41B981-B3DF-4FDC-9668-5CFD3E1BE49C}" destId="{4341C418-FB40-43EB-B108-3F592743EA2C}" srcOrd="0" destOrd="0" presId="urn:microsoft.com/office/officeart/2005/8/layout/default"/>
    <dgm:cxn modelId="{ADB77DFB-9074-4EE6-8250-00E07230520A}" srcId="{97EF7A63-1D25-44E6-A548-FF577C49FCC6}" destId="{BA45DC97-B2F4-48FE-9FAA-56ABFD0E0F86}" srcOrd="19" destOrd="0" parTransId="{F084D0B0-9015-4841-A326-F071ABE3934F}" sibTransId="{F4A88957-8C16-4F0C-AE37-983A4837AA1B}"/>
    <dgm:cxn modelId="{DAE3A914-76A2-45FA-9508-198A525BEF49}" type="presOf" srcId="{C87A5450-FC77-467E-A91E-297EF7067D1C}" destId="{E18D9A05-E625-4263-B8F3-B0B9452452B6}" srcOrd="0" destOrd="0" presId="urn:microsoft.com/office/officeart/2005/8/layout/default"/>
    <dgm:cxn modelId="{4F09E2CF-52F8-46F4-90CA-2631F4C886D6}" srcId="{97EF7A63-1D25-44E6-A548-FF577C49FCC6}" destId="{431EDFC0-3C2B-46D9-B3C8-DE9A25D44639}" srcOrd="14" destOrd="0" parTransId="{87EC3BCE-308A-4B89-97B1-08535B30DDA2}" sibTransId="{FCAF662A-6A7B-4F6D-8314-E4EEC2DC969B}"/>
    <dgm:cxn modelId="{353C837C-A517-4AA7-A7C6-171D1B89F270}" type="presOf" srcId="{61D4385C-EE86-4DD2-B7F9-1098F3938A2C}" destId="{BCABBA09-EF42-4C78-B237-238084DE572A}" srcOrd="0" destOrd="0" presId="urn:microsoft.com/office/officeart/2005/8/layout/default"/>
    <dgm:cxn modelId="{AD1D71DA-11CE-4382-8BDD-4764679E47A2}" type="presOf" srcId="{84C97877-776B-4D37-870E-490A01D68464}" destId="{31B9CB47-684C-4044-8EE3-93DDE57DA451}" srcOrd="0" destOrd="0" presId="urn:microsoft.com/office/officeart/2005/8/layout/default"/>
    <dgm:cxn modelId="{3AFEB15D-B2BE-4267-BE08-0F9911358131}" type="presOf" srcId="{431EDFC0-3C2B-46D9-B3C8-DE9A25D44639}" destId="{A7900010-B927-4234-8810-DEEB686FF32A}" srcOrd="0" destOrd="0" presId="urn:microsoft.com/office/officeart/2005/8/layout/default"/>
    <dgm:cxn modelId="{C3517C2F-8E05-4A6D-9642-6A6D957D706F}" type="presOf" srcId="{699E6B71-3FF5-41B2-A5A5-DD20D649E31B}" destId="{FF56219C-FFDB-42B8-802D-292B8316F63C}" srcOrd="0" destOrd="0" presId="urn:microsoft.com/office/officeart/2005/8/layout/default"/>
    <dgm:cxn modelId="{1C1B80C0-6C2D-4B4D-903E-243D7ADD3977}" srcId="{97EF7A63-1D25-44E6-A548-FF577C49FCC6}" destId="{21820EF6-04D6-44B2-8283-AA46094141FF}" srcOrd="1" destOrd="0" parTransId="{9E27AD2F-9E19-4618-8EC6-4A2105FF2D57}" sibTransId="{DCECB129-A129-40FE-AEAA-A9015D7507F9}"/>
    <dgm:cxn modelId="{A2E84015-E321-4757-9690-63BD4C7033C1}" type="presOf" srcId="{10BFE4CC-765B-44F9-926A-8662A7633DBB}" destId="{A74B1DB4-A871-4F75-8659-CD0301688B70}" srcOrd="0" destOrd="0" presId="urn:microsoft.com/office/officeart/2005/8/layout/default"/>
    <dgm:cxn modelId="{8F6563CF-937C-4A8D-A78D-C13BC486D7B1}" srcId="{97EF7A63-1D25-44E6-A548-FF577C49FCC6}" destId="{84C97877-776B-4D37-870E-490A01D68464}" srcOrd="9" destOrd="0" parTransId="{078F9979-1EC9-484C-81E0-843B3F026D34}" sibTransId="{45C1243D-3666-45F8-BC95-E5BF7B74F5BA}"/>
    <dgm:cxn modelId="{27BCF074-8E6A-406E-96C3-DE20DDC5802C}" srcId="{97EF7A63-1D25-44E6-A548-FF577C49FCC6}" destId="{8A6E09AE-5959-4F7D-BCB7-72A46493B1C7}" srcOrd="2" destOrd="0" parTransId="{F03FE75B-4843-4BB1-ADBF-5F5A6A00AFE1}" sibTransId="{38890A24-0CEF-4D58-BFFC-47B6EE3ADFE3}"/>
    <dgm:cxn modelId="{A42B0A9A-FBBC-4A8B-AA80-70C08D651063}" type="presOf" srcId="{7FC8B6D5-6AF6-4F5E-BC30-9C83AE4D2469}" destId="{82E05575-8121-4062-A549-CE3790E831D3}" srcOrd="0" destOrd="0" presId="urn:microsoft.com/office/officeart/2005/8/layout/default"/>
    <dgm:cxn modelId="{9178901A-D19C-46FB-A4A1-37D5A03E322A}" srcId="{97EF7A63-1D25-44E6-A548-FF577C49FCC6}" destId="{699E6B71-3FF5-41B2-A5A5-DD20D649E31B}" srcOrd="0" destOrd="0" parTransId="{F9AE24F1-E428-4083-99BC-1DA6C437C2E9}" sibTransId="{EBD33A67-DD02-4987-91CA-A85AB82CA9BC}"/>
    <dgm:cxn modelId="{397843B1-09E8-4F39-BF68-B149FFF917BE}" srcId="{97EF7A63-1D25-44E6-A548-FF577C49FCC6}" destId="{C4CD7F1E-37BE-46B7-89C2-DC0675280861}" srcOrd="4" destOrd="0" parTransId="{3533224C-1E6C-4FB2-B542-0E1E7F3B7F0B}" sibTransId="{F4C92D28-3876-4703-BE8F-23DD95E49183}"/>
    <dgm:cxn modelId="{86859ED8-7029-46B2-AB6E-D1E36329E86C}" srcId="{97EF7A63-1D25-44E6-A548-FF577C49FCC6}" destId="{E8889E44-7E55-46A8-B0CA-9131EF48E294}" srcOrd="7" destOrd="0" parTransId="{8119E162-C112-4C01-AB87-69F9AB1A7874}" sibTransId="{AEA1599B-D575-4BE5-98D8-1147E2E1D38F}"/>
    <dgm:cxn modelId="{D704B37F-792D-422E-9DBE-3DCEEC8B70A9}" type="presOf" srcId="{65FCAC44-5505-482A-8A36-1153F974E9B5}" destId="{AA9F45BA-FF54-407B-A066-E3CA610DB263}" srcOrd="0" destOrd="0" presId="urn:microsoft.com/office/officeart/2005/8/layout/default"/>
    <dgm:cxn modelId="{633F3407-EE7B-4613-9EAE-268EED9CBD45}" srcId="{97EF7A63-1D25-44E6-A548-FF577C49FCC6}" destId="{CCE03B7B-77B6-4497-8892-2F0B93465885}" srcOrd="10" destOrd="0" parTransId="{67ABCF5E-6995-44B4-AF61-050DB77AC1DD}" sibTransId="{BB6CC80C-6174-4D84-BB76-CB083573D8B2}"/>
    <dgm:cxn modelId="{6BEAB508-D311-4502-AEB4-BA6E16CF363C}" srcId="{97EF7A63-1D25-44E6-A548-FF577C49FCC6}" destId="{C87A5450-FC77-467E-A91E-297EF7067D1C}" srcOrd="11" destOrd="0" parTransId="{C383B611-8947-4C13-92CE-565CF8C8541B}" sibTransId="{F7D59D46-14A8-4EA4-A808-EDF4C6926330}"/>
    <dgm:cxn modelId="{2A329695-E273-4A8B-AB5D-6E486000D55C}" srcId="{97EF7A63-1D25-44E6-A548-FF577C49FCC6}" destId="{DA8DF90A-721E-42D1-9B30-A11633E405D1}" srcOrd="16" destOrd="0" parTransId="{3C470A07-DC70-4318-8A27-38FC57C33FA0}" sibTransId="{BED0009E-458D-4BA8-B09A-587BF8A77A62}"/>
    <dgm:cxn modelId="{06447F37-5EFE-4985-8112-B351E00A9C15}" type="presOf" srcId="{DA8DF90A-721E-42D1-9B30-A11633E405D1}" destId="{EEA2F6A3-250F-49FA-9DB1-7BD13A3A4A5F}" srcOrd="0" destOrd="0" presId="urn:microsoft.com/office/officeart/2005/8/layout/default"/>
    <dgm:cxn modelId="{7B7791AC-E1C5-4059-B014-508CC6EFD1B5}" srcId="{97EF7A63-1D25-44E6-A548-FF577C49FCC6}" destId="{D9071918-01DD-47AA-936B-B6626F09F9D2}" srcOrd="18" destOrd="0" parTransId="{1D25AA0C-24CA-4F3E-84BD-68A38AA5A526}" sibTransId="{D5B2EA01-9EBD-4A55-9DA7-010FB6BF0401}"/>
    <dgm:cxn modelId="{5DC7183C-8677-4C60-B37A-63A03DFF8643}" srcId="{97EF7A63-1D25-44E6-A548-FF577C49FCC6}" destId="{10BFE4CC-765B-44F9-926A-8662A7633DBB}" srcOrd="13" destOrd="0" parTransId="{9E0018E8-34C8-41C3-A052-FC79CA009EBC}" sibTransId="{7F83DB73-6680-4A7F-AB6E-1F59E6868E8E}"/>
    <dgm:cxn modelId="{78748280-263C-4E56-841F-8269BBE95525}" type="presOf" srcId="{DDBC99AA-7162-464E-B63E-8E9B09CF3CE5}" destId="{C669F3E4-C2D5-4C17-A6D5-1D9D14106EDD}" srcOrd="0" destOrd="0" presId="urn:microsoft.com/office/officeart/2005/8/layout/default"/>
    <dgm:cxn modelId="{01780C39-F2F6-4EE9-AAF5-AFCD1B957F2B}" srcId="{97EF7A63-1D25-44E6-A548-FF577C49FCC6}" destId="{1C59BEC0-5F83-487A-9457-0BF0AA525FB6}" srcOrd="8" destOrd="0" parTransId="{23FF37CA-7699-48D5-9287-AD883C6BEE50}" sibTransId="{352F3906-BEF7-488F-AC94-0AD6F26C320F}"/>
    <dgm:cxn modelId="{60A0762E-9C93-498C-942C-06A1F0C74F3B}" type="presOf" srcId="{E25B53E4-0E0D-483F-926F-1D89997953B1}" destId="{3E85ED23-4EAB-449E-8E95-9CF1E3489F2B}" srcOrd="0" destOrd="0" presId="urn:microsoft.com/office/officeart/2005/8/layout/default"/>
    <dgm:cxn modelId="{B979DF6A-DB14-4A56-A4A5-5113F4B17C51}" type="presParOf" srcId="{4658EAAC-8D6C-4051-AAD4-A61240162A30}" destId="{FF56219C-FFDB-42B8-802D-292B8316F63C}" srcOrd="0" destOrd="0" presId="urn:microsoft.com/office/officeart/2005/8/layout/default"/>
    <dgm:cxn modelId="{F32EFCB2-37CB-4A62-BD68-B8574BDA91D8}" type="presParOf" srcId="{4658EAAC-8D6C-4051-AAD4-A61240162A30}" destId="{7E6D707F-60C5-4E44-B216-020CB92DFD0D}" srcOrd="1" destOrd="0" presId="urn:microsoft.com/office/officeart/2005/8/layout/default"/>
    <dgm:cxn modelId="{669590EF-C591-457F-8CCC-4C8EB3DC3D15}" type="presParOf" srcId="{4658EAAC-8D6C-4051-AAD4-A61240162A30}" destId="{45003CDC-D7F6-4D13-8F4D-5C092FB44248}" srcOrd="2" destOrd="0" presId="urn:microsoft.com/office/officeart/2005/8/layout/default"/>
    <dgm:cxn modelId="{C2CBE9E8-6F8C-4C12-A3BF-62DA394B7BB6}" type="presParOf" srcId="{4658EAAC-8D6C-4051-AAD4-A61240162A30}" destId="{7355A867-C259-4B01-99AF-5260EA42C565}" srcOrd="3" destOrd="0" presId="urn:microsoft.com/office/officeart/2005/8/layout/default"/>
    <dgm:cxn modelId="{09B093FC-9D22-4D8C-97C3-5FF4D962B046}" type="presParOf" srcId="{4658EAAC-8D6C-4051-AAD4-A61240162A30}" destId="{AC7FAC01-8916-4D68-9D5A-DB36DC649FD7}" srcOrd="4" destOrd="0" presId="urn:microsoft.com/office/officeart/2005/8/layout/default"/>
    <dgm:cxn modelId="{6C059E16-F15C-4807-87CC-AC4DA220E928}" type="presParOf" srcId="{4658EAAC-8D6C-4051-AAD4-A61240162A30}" destId="{5A528728-852C-4CC0-88DA-861870805369}" srcOrd="5" destOrd="0" presId="urn:microsoft.com/office/officeart/2005/8/layout/default"/>
    <dgm:cxn modelId="{64C4873F-4152-452E-92F0-A777346356C3}" type="presParOf" srcId="{4658EAAC-8D6C-4051-AAD4-A61240162A30}" destId="{BCABBA09-EF42-4C78-B237-238084DE572A}" srcOrd="6" destOrd="0" presId="urn:microsoft.com/office/officeart/2005/8/layout/default"/>
    <dgm:cxn modelId="{A09C01D2-C6DC-410E-BE57-FE0D1B1E0DB3}" type="presParOf" srcId="{4658EAAC-8D6C-4051-AAD4-A61240162A30}" destId="{822AAFC9-5220-4D56-A9E2-E77E4F4FDA99}" srcOrd="7" destOrd="0" presId="urn:microsoft.com/office/officeart/2005/8/layout/default"/>
    <dgm:cxn modelId="{F22A09E0-2530-4A52-B580-C51425BF7EDB}" type="presParOf" srcId="{4658EAAC-8D6C-4051-AAD4-A61240162A30}" destId="{E1DA6CF9-104D-4DDC-8FDE-E2E248AB09B0}" srcOrd="8" destOrd="0" presId="urn:microsoft.com/office/officeart/2005/8/layout/default"/>
    <dgm:cxn modelId="{50358BE5-883A-4423-A0DE-5B18AFE9A747}" type="presParOf" srcId="{4658EAAC-8D6C-4051-AAD4-A61240162A30}" destId="{9ABB3E0C-CB62-4B4A-9B92-2C166BCD7246}" srcOrd="9" destOrd="0" presId="urn:microsoft.com/office/officeart/2005/8/layout/default"/>
    <dgm:cxn modelId="{593DDABE-81FD-41F8-BDF1-CD21A66F068D}" type="presParOf" srcId="{4658EAAC-8D6C-4051-AAD4-A61240162A30}" destId="{DAEDE19B-97A2-4B51-8349-2F8D007FA571}" srcOrd="10" destOrd="0" presId="urn:microsoft.com/office/officeart/2005/8/layout/default"/>
    <dgm:cxn modelId="{A16320D1-FE02-4C7D-BC2E-D454FFE71123}" type="presParOf" srcId="{4658EAAC-8D6C-4051-AAD4-A61240162A30}" destId="{C60986AB-8DA3-489C-B6FB-BD0DCEBAF975}" srcOrd="11" destOrd="0" presId="urn:microsoft.com/office/officeart/2005/8/layout/default"/>
    <dgm:cxn modelId="{D6683A1B-ABB9-4E74-8EFC-00D977446E12}" type="presParOf" srcId="{4658EAAC-8D6C-4051-AAD4-A61240162A30}" destId="{C669F3E4-C2D5-4C17-A6D5-1D9D14106EDD}" srcOrd="12" destOrd="0" presId="urn:microsoft.com/office/officeart/2005/8/layout/default"/>
    <dgm:cxn modelId="{90E9C362-FBC0-4970-BC6E-31B246936FA7}" type="presParOf" srcId="{4658EAAC-8D6C-4051-AAD4-A61240162A30}" destId="{74DAC97A-29D9-452F-94EA-87646F9C83D0}" srcOrd="13" destOrd="0" presId="urn:microsoft.com/office/officeart/2005/8/layout/default"/>
    <dgm:cxn modelId="{6F457EEB-6131-479A-8AE8-6939C18F5414}" type="presParOf" srcId="{4658EAAC-8D6C-4051-AAD4-A61240162A30}" destId="{1C1BC0B4-0A5C-4B14-BEC0-76126019A72E}" srcOrd="14" destOrd="0" presId="urn:microsoft.com/office/officeart/2005/8/layout/default"/>
    <dgm:cxn modelId="{611391D0-8035-4968-B5B5-9300A35A5794}" type="presParOf" srcId="{4658EAAC-8D6C-4051-AAD4-A61240162A30}" destId="{A546BFBF-41F3-4A8C-8376-1905603564C3}" srcOrd="15" destOrd="0" presId="urn:microsoft.com/office/officeart/2005/8/layout/default"/>
    <dgm:cxn modelId="{AC053600-7D2D-4A22-9579-C276ACD7CF8F}" type="presParOf" srcId="{4658EAAC-8D6C-4051-AAD4-A61240162A30}" destId="{2DB9824E-4E01-4627-BD90-5C119B8CD710}" srcOrd="16" destOrd="0" presId="urn:microsoft.com/office/officeart/2005/8/layout/default"/>
    <dgm:cxn modelId="{023D426A-72E9-4D62-8B1F-E50707ADA023}" type="presParOf" srcId="{4658EAAC-8D6C-4051-AAD4-A61240162A30}" destId="{0B98688A-AEF0-4198-8960-08315EE90454}" srcOrd="17" destOrd="0" presId="urn:microsoft.com/office/officeart/2005/8/layout/default"/>
    <dgm:cxn modelId="{86B54B93-5F4A-49A6-8587-74CF81E3D3B1}" type="presParOf" srcId="{4658EAAC-8D6C-4051-AAD4-A61240162A30}" destId="{31B9CB47-684C-4044-8EE3-93DDE57DA451}" srcOrd="18" destOrd="0" presId="urn:microsoft.com/office/officeart/2005/8/layout/default"/>
    <dgm:cxn modelId="{38D2C7B7-2A67-43B2-A886-227E47288146}" type="presParOf" srcId="{4658EAAC-8D6C-4051-AAD4-A61240162A30}" destId="{5144A138-C1EE-4F3E-8821-F1CC1DA7C195}" srcOrd="19" destOrd="0" presId="urn:microsoft.com/office/officeart/2005/8/layout/default"/>
    <dgm:cxn modelId="{B5E455B5-DFB0-44AB-98EF-B8518559037A}" type="presParOf" srcId="{4658EAAC-8D6C-4051-AAD4-A61240162A30}" destId="{15B8C561-0670-4A8C-AD3B-0E21494E8B1D}" srcOrd="20" destOrd="0" presId="urn:microsoft.com/office/officeart/2005/8/layout/default"/>
    <dgm:cxn modelId="{A1AEDD40-5E1F-47AE-938B-87EB15728DD2}" type="presParOf" srcId="{4658EAAC-8D6C-4051-AAD4-A61240162A30}" destId="{55B85E7A-0263-45B8-814C-E7A7985BBA53}" srcOrd="21" destOrd="0" presId="urn:microsoft.com/office/officeart/2005/8/layout/default"/>
    <dgm:cxn modelId="{F7A47787-87EB-4009-BF79-B435C9797AE0}" type="presParOf" srcId="{4658EAAC-8D6C-4051-AAD4-A61240162A30}" destId="{E18D9A05-E625-4263-B8F3-B0B9452452B6}" srcOrd="22" destOrd="0" presId="urn:microsoft.com/office/officeart/2005/8/layout/default"/>
    <dgm:cxn modelId="{1F06F233-CB92-428A-AF3D-FEF1AD12560E}" type="presParOf" srcId="{4658EAAC-8D6C-4051-AAD4-A61240162A30}" destId="{86D85B8B-5C15-4553-9FD6-BAA70063FED8}" srcOrd="23" destOrd="0" presId="urn:microsoft.com/office/officeart/2005/8/layout/default"/>
    <dgm:cxn modelId="{961687A2-D865-4302-AB15-E9237D2A3648}" type="presParOf" srcId="{4658EAAC-8D6C-4051-AAD4-A61240162A30}" destId="{3E85ED23-4EAB-449E-8E95-9CF1E3489F2B}" srcOrd="24" destOrd="0" presId="urn:microsoft.com/office/officeart/2005/8/layout/default"/>
    <dgm:cxn modelId="{475FCA1D-718D-4BCA-B4DD-8B512AEA0EF0}" type="presParOf" srcId="{4658EAAC-8D6C-4051-AAD4-A61240162A30}" destId="{2846AC8C-3C86-4C44-992C-CA1E4E3590DD}" srcOrd="25" destOrd="0" presId="urn:microsoft.com/office/officeart/2005/8/layout/default"/>
    <dgm:cxn modelId="{7E841FF1-0E6A-4643-88B4-5334A1417315}" type="presParOf" srcId="{4658EAAC-8D6C-4051-AAD4-A61240162A30}" destId="{A74B1DB4-A871-4F75-8659-CD0301688B70}" srcOrd="26" destOrd="0" presId="urn:microsoft.com/office/officeart/2005/8/layout/default"/>
    <dgm:cxn modelId="{B009A50F-DC41-4F1D-98A7-AE5E4D1CE047}" type="presParOf" srcId="{4658EAAC-8D6C-4051-AAD4-A61240162A30}" destId="{6DB5911E-E514-4BC6-8EEE-557EA615E8DD}" srcOrd="27" destOrd="0" presId="urn:microsoft.com/office/officeart/2005/8/layout/default"/>
    <dgm:cxn modelId="{DB0947C2-32A7-48CC-90F5-0EEA40C06B35}" type="presParOf" srcId="{4658EAAC-8D6C-4051-AAD4-A61240162A30}" destId="{A7900010-B927-4234-8810-DEEB686FF32A}" srcOrd="28" destOrd="0" presId="urn:microsoft.com/office/officeart/2005/8/layout/default"/>
    <dgm:cxn modelId="{1FFAF5FF-DE63-472D-ABA1-CC6827728678}" type="presParOf" srcId="{4658EAAC-8D6C-4051-AAD4-A61240162A30}" destId="{FCB949BA-8CCE-444E-8E9A-F6A2AA388004}" srcOrd="29" destOrd="0" presId="urn:microsoft.com/office/officeart/2005/8/layout/default"/>
    <dgm:cxn modelId="{D07431F3-FD17-49A2-AE9C-5F37975BA999}" type="presParOf" srcId="{4658EAAC-8D6C-4051-AAD4-A61240162A30}" destId="{4341C418-FB40-43EB-B108-3F592743EA2C}" srcOrd="30" destOrd="0" presId="urn:microsoft.com/office/officeart/2005/8/layout/default"/>
    <dgm:cxn modelId="{9986C91A-2B8B-4684-883F-7CDA318A4324}" type="presParOf" srcId="{4658EAAC-8D6C-4051-AAD4-A61240162A30}" destId="{EFA4F88E-E2BD-49A4-838A-C1D4D8B50CFA}" srcOrd="31" destOrd="0" presId="urn:microsoft.com/office/officeart/2005/8/layout/default"/>
    <dgm:cxn modelId="{36683EF4-239E-4A85-952F-C5600967EEDB}" type="presParOf" srcId="{4658EAAC-8D6C-4051-AAD4-A61240162A30}" destId="{EEA2F6A3-250F-49FA-9DB1-7BD13A3A4A5F}" srcOrd="32" destOrd="0" presId="urn:microsoft.com/office/officeart/2005/8/layout/default"/>
    <dgm:cxn modelId="{8B711ADC-E3B1-463A-94EE-24CE0667006E}" type="presParOf" srcId="{4658EAAC-8D6C-4051-AAD4-A61240162A30}" destId="{B38E400F-258B-4D02-AA3B-B3059E0352E9}" srcOrd="33" destOrd="0" presId="urn:microsoft.com/office/officeart/2005/8/layout/default"/>
    <dgm:cxn modelId="{9375325D-E3A6-4E5E-B890-F6B2D5F38E04}" type="presParOf" srcId="{4658EAAC-8D6C-4051-AAD4-A61240162A30}" destId="{AA9F45BA-FF54-407B-A066-E3CA610DB263}" srcOrd="34" destOrd="0" presId="urn:microsoft.com/office/officeart/2005/8/layout/default"/>
    <dgm:cxn modelId="{C5580760-F381-410E-A0A8-9F0B0F274DE0}" type="presParOf" srcId="{4658EAAC-8D6C-4051-AAD4-A61240162A30}" destId="{A2CCCEDE-A38F-4644-97F7-B858DAE36173}" srcOrd="35" destOrd="0" presId="urn:microsoft.com/office/officeart/2005/8/layout/default"/>
    <dgm:cxn modelId="{94FDC265-07B1-4967-9738-94C90E20B60D}" type="presParOf" srcId="{4658EAAC-8D6C-4051-AAD4-A61240162A30}" destId="{A8FFA1B4-DC13-4102-8E27-CDC5333F81D3}" srcOrd="36" destOrd="0" presId="urn:microsoft.com/office/officeart/2005/8/layout/default"/>
    <dgm:cxn modelId="{E1C88A89-3B88-4352-A2DB-CEC560390561}" type="presParOf" srcId="{4658EAAC-8D6C-4051-AAD4-A61240162A30}" destId="{C8AAD9CE-A1E2-4E16-8E31-3E947C2A9A0A}" srcOrd="37" destOrd="0" presId="urn:microsoft.com/office/officeart/2005/8/layout/default"/>
    <dgm:cxn modelId="{C239850F-A1A5-478F-9C14-156874DDAF20}" type="presParOf" srcId="{4658EAAC-8D6C-4051-AAD4-A61240162A30}" destId="{3D862BF3-A581-4088-97F4-B5A670886979}" srcOrd="38" destOrd="0" presId="urn:microsoft.com/office/officeart/2005/8/layout/default"/>
    <dgm:cxn modelId="{9DF4341B-4E7C-4C46-94FF-E385CFC2AF8A}" type="presParOf" srcId="{4658EAAC-8D6C-4051-AAD4-A61240162A30}" destId="{DB0754BE-88A4-4D28-9076-697C9855CF50}" srcOrd="39" destOrd="0" presId="urn:microsoft.com/office/officeart/2005/8/layout/default"/>
    <dgm:cxn modelId="{308DD36C-F5A3-4A3D-BF1D-DA80B7012049}" type="presParOf" srcId="{4658EAAC-8D6C-4051-AAD4-A61240162A30}" destId="{82E05575-8121-4062-A549-CE3790E831D3}" srcOrd="4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1"/>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GB"/>
          </a:p>
        </p:txBody>
      </p:sp>
      <p:sp>
        <p:nvSpPr>
          <p:cNvPr id="70659" name="Rectangle 3"/>
          <p:cNvSpPr>
            <a:spLocks noGrp="1" noChangeArrowheads="1"/>
          </p:cNvSpPr>
          <p:nvPr>
            <p:ph type="dt" sz="quarter" idx="1"/>
          </p:nvPr>
        </p:nvSpPr>
        <p:spPr bwMode="auto">
          <a:xfrm>
            <a:off x="5623698" y="1"/>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70660" name="Rectangle 4"/>
          <p:cNvSpPr>
            <a:spLocks noGrp="1" noChangeArrowheads="1"/>
          </p:cNvSpPr>
          <p:nvPr>
            <p:ph type="ftr" sz="quarter" idx="2"/>
          </p:nvPr>
        </p:nvSpPr>
        <p:spPr bwMode="auto">
          <a:xfrm>
            <a:off x="1" y="6456613"/>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GB"/>
          </a:p>
        </p:txBody>
      </p:sp>
      <p:sp>
        <p:nvSpPr>
          <p:cNvPr id="70661" name="Rectangle 5"/>
          <p:cNvSpPr>
            <a:spLocks noGrp="1" noChangeArrowheads="1"/>
          </p:cNvSpPr>
          <p:nvPr>
            <p:ph type="sldNum" sz="quarter" idx="3"/>
          </p:nvPr>
        </p:nvSpPr>
        <p:spPr bwMode="auto">
          <a:xfrm>
            <a:off x="5623698" y="6456613"/>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EC5F8860-48C9-4C68-817D-61F7F16F952D}" type="slidenum">
              <a:rPr lang="en-GB"/>
              <a:pPr/>
              <a:t>‹#›</a:t>
            </a:fld>
            <a:endParaRPr lang="en-GB"/>
          </a:p>
        </p:txBody>
      </p:sp>
    </p:spTree>
    <p:extLst>
      <p:ext uri="{BB962C8B-B14F-4D97-AF65-F5344CB8AC3E}">
        <p14:creationId xmlns:p14="http://schemas.microsoft.com/office/powerpoint/2010/main" val="2604465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1"/>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GB"/>
          </a:p>
        </p:txBody>
      </p:sp>
      <p:sp>
        <p:nvSpPr>
          <p:cNvPr id="11267" name="Rectangle 3"/>
          <p:cNvSpPr>
            <a:spLocks noGrp="1" noChangeArrowheads="1"/>
          </p:cNvSpPr>
          <p:nvPr>
            <p:ph type="dt" idx="1"/>
          </p:nvPr>
        </p:nvSpPr>
        <p:spPr bwMode="auto">
          <a:xfrm>
            <a:off x="5623698" y="1"/>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11268" name="Rectangle 4"/>
          <p:cNvSpPr>
            <a:spLocks noGrp="1" noRot="1" noChangeAspect="1" noChangeArrowheads="1" noTextEdit="1"/>
          </p:cNvSpPr>
          <p:nvPr>
            <p:ph type="sldImg" idx="2"/>
          </p:nvPr>
        </p:nvSpPr>
        <p:spPr bwMode="auto">
          <a:xfrm>
            <a:off x="2690813" y="509588"/>
            <a:ext cx="4546600" cy="2549525"/>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92823" y="3228896"/>
            <a:ext cx="794258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0" name="Rectangle 6"/>
          <p:cNvSpPr>
            <a:spLocks noGrp="1" noChangeArrowheads="1"/>
          </p:cNvSpPr>
          <p:nvPr>
            <p:ph type="ftr" sz="quarter" idx="4"/>
          </p:nvPr>
        </p:nvSpPr>
        <p:spPr bwMode="auto">
          <a:xfrm>
            <a:off x="1" y="6456613"/>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GB"/>
          </a:p>
        </p:txBody>
      </p:sp>
      <p:sp>
        <p:nvSpPr>
          <p:cNvPr id="11271" name="Rectangle 7"/>
          <p:cNvSpPr>
            <a:spLocks noGrp="1" noChangeArrowheads="1"/>
          </p:cNvSpPr>
          <p:nvPr>
            <p:ph type="sldNum" sz="quarter" idx="5"/>
          </p:nvPr>
        </p:nvSpPr>
        <p:spPr bwMode="auto">
          <a:xfrm>
            <a:off x="5623698" y="6456613"/>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412EE8EA-C253-437D-87DE-9C078F6FCEED}" type="slidenum">
              <a:rPr lang="en-GB"/>
              <a:pPr/>
              <a:t>‹#›</a:t>
            </a:fld>
            <a:endParaRPr lang="en-GB"/>
          </a:p>
        </p:txBody>
      </p:sp>
    </p:spTree>
    <p:extLst>
      <p:ext uri="{BB962C8B-B14F-4D97-AF65-F5344CB8AC3E}">
        <p14:creationId xmlns:p14="http://schemas.microsoft.com/office/powerpoint/2010/main" val="704094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Trebuchet MS" pitchFamily="34" charset="0"/>
        <a:ea typeface="+mn-ea"/>
        <a:cs typeface="+mn-cs"/>
      </a:defRPr>
    </a:lvl1pPr>
    <a:lvl2pPr marL="609448" algn="l" rtl="0" fontAlgn="base">
      <a:spcBef>
        <a:spcPct val="30000"/>
      </a:spcBef>
      <a:spcAft>
        <a:spcPct val="0"/>
      </a:spcAft>
      <a:defRPr sz="1600" kern="1200">
        <a:solidFill>
          <a:schemeClr val="tx1"/>
        </a:solidFill>
        <a:latin typeface="Trebuchet MS" pitchFamily="34" charset="0"/>
        <a:ea typeface="+mn-ea"/>
        <a:cs typeface="+mn-cs"/>
      </a:defRPr>
    </a:lvl2pPr>
    <a:lvl3pPr marL="1218895" algn="l" rtl="0" fontAlgn="base">
      <a:spcBef>
        <a:spcPct val="30000"/>
      </a:spcBef>
      <a:spcAft>
        <a:spcPct val="0"/>
      </a:spcAft>
      <a:defRPr sz="1600" kern="1200">
        <a:solidFill>
          <a:schemeClr val="tx1"/>
        </a:solidFill>
        <a:latin typeface="Trebuchet MS" pitchFamily="34" charset="0"/>
        <a:ea typeface="+mn-ea"/>
        <a:cs typeface="+mn-cs"/>
      </a:defRPr>
    </a:lvl3pPr>
    <a:lvl4pPr marL="1828343" algn="l" rtl="0" fontAlgn="base">
      <a:spcBef>
        <a:spcPct val="30000"/>
      </a:spcBef>
      <a:spcAft>
        <a:spcPct val="0"/>
      </a:spcAft>
      <a:defRPr sz="1600" kern="1200">
        <a:solidFill>
          <a:schemeClr val="tx1"/>
        </a:solidFill>
        <a:latin typeface="Trebuchet MS" pitchFamily="34" charset="0"/>
        <a:ea typeface="+mn-ea"/>
        <a:cs typeface="+mn-cs"/>
      </a:defRPr>
    </a:lvl4pPr>
    <a:lvl5pPr marL="2437790" algn="l" rtl="0" fontAlgn="base">
      <a:spcBef>
        <a:spcPct val="30000"/>
      </a:spcBef>
      <a:spcAft>
        <a:spcPct val="0"/>
      </a:spcAft>
      <a:defRPr sz="1600" kern="1200">
        <a:solidFill>
          <a:schemeClr val="tx1"/>
        </a:solidFill>
        <a:latin typeface="Trebuchet MS" pitchFamily="34" charset="0"/>
        <a:ea typeface="+mn-ea"/>
        <a:cs typeface="+mn-cs"/>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מציין מיקום של תמונת שקופית 1"/>
          <p:cNvSpPr>
            <a:spLocks noGrp="1" noRot="1" noChangeAspect="1" noTextEdit="1"/>
          </p:cNvSpPr>
          <p:nvPr>
            <p:ph type="sldImg"/>
          </p:nvPr>
        </p:nvSpPr>
        <p:spPr bwMode="auto">
          <a:xfrm>
            <a:off x="2690813" y="509588"/>
            <a:ext cx="4546600" cy="2549525"/>
          </a:xfrm>
          <a:noFill/>
          <a:ln>
            <a:solidFill>
              <a:srgbClr val="000000"/>
            </a:solidFill>
            <a:miter lim="800000"/>
            <a:headEnd/>
            <a:tailEnd/>
          </a:ln>
        </p:spPr>
      </p:sp>
      <p:sp>
        <p:nvSpPr>
          <p:cNvPr id="26521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lgn="just"/>
            <a:endParaRPr lang="en-US" sz="1300" smtClean="0">
              <a:cs typeface="Arial" pitchFamily="34" charset="0"/>
            </a:endParaRPr>
          </a:p>
          <a:p>
            <a:pPr algn="just"/>
            <a:endParaRPr lang="he-IL" smtClean="0"/>
          </a:p>
        </p:txBody>
      </p:sp>
      <p:sp>
        <p:nvSpPr>
          <p:cNvPr id="4" name="מציין מיקום של מספר שקופית 3"/>
          <p:cNvSpPr>
            <a:spLocks noGrp="1"/>
          </p:cNvSpPr>
          <p:nvPr>
            <p:ph type="sldNum" sz="quarter" idx="5"/>
          </p:nvPr>
        </p:nvSpPr>
        <p:spPr/>
        <p:txBody>
          <a:bodyPr/>
          <a:lstStyle/>
          <a:p>
            <a:pPr>
              <a:defRPr/>
            </a:pPr>
            <a:fld id="{F08EBB46-3363-46D7-A894-1985EE5EDBB8}" type="slidenum">
              <a:rPr lang="he-IL" smtClean="0">
                <a:solidFill>
                  <a:prstClr val="white"/>
                </a:solidFill>
              </a:rPr>
              <a:pPr>
                <a:defRPr/>
              </a:pPr>
              <a:t>6</a:t>
            </a:fld>
            <a:endParaRPr lang="he-IL">
              <a:solidFill>
                <a:prstClr val="white"/>
              </a:solidFill>
            </a:endParaRPr>
          </a:p>
        </p:txBody>
      </p:sp>
    </p:spTree>
    <p:extLst>
      <p:ext uri="{BB962C8B-B14F-4D97-AF65-F5344CB8AC3E}">
        <p14:creationId xmlns:p14="http://schemas.microsoft.com/office/powerpoint/2010/main" val="731525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17</a:t>
            </a:fld>
            <a:endParaRPr lang="en-GB"/>
          </a:p>
        </p:txBody>
      </p:sp>
      <p:sp>
        <p:nvSpPr>
          <p:cNvPr id="53250" name="Rectangle 2"/>
          <p:cNvSpPr>
            <a:spLocks noGrp="1" noRot="1" noChangeAspect="1" noChangeArrowheads="1" noTextEdit="1"/>
          </p:cNvSpPr>
          <p:nvPr>
            <p:ph type="sldImg"/>
          </p:nvPr>
        </p:nvSpPr>
        <p:spPr>
          <a:xfrm>
            <a:off x="2690813" y="509588"/>
            <a:ext cx="4546600" cy="2549525"/>
          </a:xfrm>
          <a:ln/>
        </p:spPr>
      </p:sp>
      <p:sp>
        <p:nvSpPr>
          <p:cNvPr id="5325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20057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18</a:t>
            </a:fld>
            <a:endParaRPr lang="en-GB"/>
          </a:p>
        </p:txBody>
      </p:sp>
      <p:sp>
        <p:nvSpPr>
          <p:cNvPr id="53250" name="Rectangle 2"/>
          <p:cNvSpPr>
            <a:spLocks noGrp="1" noRot="1" noChangeAspect="1" noChangeArrowheads="1" noTextEdit="1"/>
          </p:cNvSpPr>
          <p:nvPr>
            <p:ph type="sldImg"/>
          </p:nvPr>
        </p:nvSpPr>
        <p:spPr>
          <a:xfrm>
            <a:off x="2690813" y="509588"/>
            <a:ext cx="4546600" cy="2549525"/>
          </a:xfrm>
          <a:ln/>
        </p:spPr>
      </p:sp>
      <p:sp>
        <p:nvSpPr>
          <p:cNvPr id="5325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87866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0AF50-9A3A-433E-A5AB-5204D7D11E2F}" type="slidenum">
              <a:rPr lang="en-GB">
                <a:solidFill>
                  <a:prstClr val="white"/>
                </a:solidFill>
              </a:rPr>
              <a:pPr/>
              <a:t>20</a:t>
            </a:fld>
            <a:endParaRPr lang="en-GB">
              <a:solidFill>
                <a:prstClr val="white"/>
              </a:solidFill>
            </a:endParaRPr>
          </a:p>
        </p:txBody>
      </p:sp>
      <p:sp>
        <p:nvSpPr>
          <p:cNvPr id="46082" name="Rectangle 2"/>
          <p:cNvSpPr>
            <a:spLocks noGrp="1" noRot="1" noChangeAspect="1" noChangeArrowheads="1" noTextEdit="1"/>
          </p:cNvSpPr>
          <p:nvPr>
            <p:ph type="sldImg"/>
          </p:nvPr>
        </p:nvSpPr>
        <p:spPr>
          <a:xfrm>
            <a:off x="2690813" y="509588"/>
            <a:ext cx="4546600" cy="2549525"/>
          </a:xfrm>
          <a:ln/>
        </p:spPr>
      </p:sp>
      <p:sp>
        <p:nvSpPr>
          <p:cNvPr id="460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80853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מציין מיקום של תמונת שקופית 1"/>
          <p:cNvSpPr>
            <a:spLocks noGrp="1" noRot="1" noChangeAspect="1" noTextEdit="1"/>
          </p:cNvSpPr>
          <p:nvPr>
            <p:ph type="sldImg"/>
          </p:nvPr>
        </p:nvSpPr>
        <p:spPr bwMode="auto">
          <a:xfrm>
            <a:off x="2690813" y="509588"/>
            <a:ext cx="4546600" cy="2549525"/>
          </a:xfrm>
          <a:noFill/>
          <a:ln>
            <a:solidFill>
              <a:srgbClr val="000000"/>
            </a:solidFill>
            <a:miter lim="800000"/>
            <a:headEnd/>
            <a:tailEnd/>
          </a:ln>
        </p:spPr>
      </p:sp>
      <p:sp>
        <p:nvSpPr>
          <p:cNvPr id="26624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sz="1300" smtClean="0"/>
          </a:p>
          <a:p>
            <a:endParaRPr lang="he-IL" sz="1300" smtClean="0"/>
          </a:p>
          <a:p>
            <a:endParaRPr lang="en-US" sz="1300" smtClean="0">
              <a:cs typeface="Arial" pitchFamily="34" charset="0"/>
            </a:endParaRPr>
          </a:p>
          <a:p>
            <a:endParaRPr lang="he-IL" smtClean="0"/>
          </a:p>
        </p:txBody>
      </p:sp>
      <p:sp>
        <p:nvSpPr>
          <p:cNvPr id="4" name="מציין מיקום של מספר שקופית 3"/>
          <p:cNvSpPr>
            <a:spLocks noGrp="1"/>
          </p:cNvSpPr>
          <p:nvPr>
            <p:ph type="sldNum" sz="quarter" idx="5"/>
          </p:nvPr>
        </p:nvSpPr>
        <p:spPr/>
        <p:txBody>
          <a:bodyPr/>
          <a:lstStyle/>
          <a:p>
            <a:pPr>
              <a:defRPr/>
            </a:pPr>
            <a:fld id="{B06E24C1-0A4F-4C4E-B133-D174E3AA4F4F}" type="slidenum">
              <a:rPr lang="he-IL" smtClean="0">
                <a:solidFill>
                  <a:prstClr val="white"/>
                </a:solidFill>
              </a:rPr>
              <a:pPr>
                <a:defRPr/>
              </a:pPr>
              <a:t>7</a:t>
            </a:fld>
            <a:endParaRPr lang="he-IL">
              <a:solidFill>
                <a:prstClr val="white"/>
              </a:solidFill>
            </a:endParaRPr>
          </a:p>
        </p:txBody>
      </p:sp>
    </p:spTree>
    <p:extLst>
      <p:ext uri="{BB962C8B-B14F-4D97-AF65-F5344CB8AC3E}">
        <p14:creationId xmlns:p14="http://schemas.microsoft.com/office/powerpoint/2010/main" val="389269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מציין מיקום של תמונת שקופית 1"/>
          <p:cNvSpPr>
            <a:spLocks noGrp="1" noRot="1" noChangeAspect="1" noTextEdit="1"/>
          </p:cNvSpPr>
          <p:nvPr>
            <p:ph type="sldImg"/>
          </p:nvPr>
        </p:nvSpPr>
        <p:spPr bwMode="auto">
          <a:xfrm>
            <a:off x="2690813" y="509588"/>
            <a:ext cx="4546600" cy="2549525"/>
          </a:xfrm>
          <a:noFill/>
          <a:ln>
            <a:solidFill>
              <a:srgbClr val="000000"/>
            </a:solidFill>
            <a:miter lim="800000"/>
            <a:headEnd/>
            <a:tailEnd/>
          </a:ln>
        </p:spPr>
      </p:sp>
      <p:sp>
        <p:nvSpPr>
          <p:cNvPr id="6041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n-US" smtClean="0">
              <a:cs typeface="Arial" pitchFamily="34" charset="0"/>
            </a:endParaRPr>
          </a:p>
          <a:p>
            <a:pPr eaLnBrk="1" hangingPunct="1">
              <a:spcBef>
                <a:spcPct val="0"/>
              </a:spcBef>
            </a:pPr>
            <a:endParaRPr lang="he-IL" smtClean="0"/>
          </a:p>
          <a:p>
            <a:pPr eaLnBrk="1" hangingPunct="1">
              <a:spcBef>
                <a:spcPct val="0"/>
              </a:spcBef>
            </a:pPr>
            <a:endParaRPr lang="en-US" smtClean="0">
              <a:cs typeface="Arial" pitchFamily="34" charset="0"/>
            </a:endParaRPr>
          </a:p>
          <a:p>
            <a:pPr eaLnBrk="1" hangingPunct="1">
              <a:spcBef>
                <a:spcPct val="0"/>
              </a:spcBef>
            </a:pPr>
            <a:endParaRPr lang="he-IL" smtClean="0"/>
          </a:p>
        </p:txBody>
      </p:sp>
      <p:sp>
        <p:nvSpPr>
          <p:cNvPr id="53252"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93F40FA-4151-4D78-B963-661A5565EC23}" type="slidenum">
              <a:rPr lang="he-IL">
                <a:solidFill>
                  <a:prstClr val="black"/>
                </a:solidFill>
              </a:rPr>
              <a:pPr>
                <a:defRPr/>
              </a:pPr>
              <a:t>8</a:t>
            </a:fld>
            <a:endParaRPr lang="he-IL">
              <a:solidFill>
                <a:prstClr val="black"/>
              </a:solidFill>
            </a:endParaRPr>
          </a:p>
        </p:txBody>
      </p:sp>
    </p:spTree>
    <p:extLst>
      <p:ext uri="{BB962C8B-B14F-4D97-AF65-F5344CB8AC3E}">
        <p14:creationId xmlns:p14="http://schemas.microsoft.com/office/powerpoint/2010/main" val="83684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מציין מיקום של תמונת שקופית 1"/>
          <p:cNvSpPr>
            <a:spLocks noGrp="1" noRot="1" noChangeAspect="1" noTextEdit="1"/>
          </p:cNvSpPr>
          <p:nvPr>
            <p:ph type="sldImg"/>
          </p:nvPr>
        </p:nvSpPr>
        <p:spPr bwMode="auto">
          <a:xfrm>
            <a:off x="2690813" y="509588"/>
            <a:ext cx="4546600" cy="2549525"/>
          </a:xfrm>
          <a:noFill/>
          <a:ln>
            <a:solidFill>
              <a:srgbClr val="000000"/>
            </a:solidFill>
            <a:miter lim="800000"/>
            <a:headEnd/>
            <a:tailEnd/>
          </a:ln>
        </p:spPr>
      </p:sp>
      <p:sp>
        <p:nvSpPr>
          <p:cNvPr id="26829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he-IL" smtClean="0"/>
              <a:t>בתאריך 21 ביוני 2007 התקבל בכנסת תיקון מספר 6 לחוק החברות, התשנ"ט-1999, אשר כלל גם את תיקון מספר 10 לחוק העמותות, התש"ם-1980.</a:t>
            </a:r>
          </a:p>
          <a:p>
            <a:pPr algn="just" eaLnBrk="1" hangingPunct="1">
              <a:spcBef>
                <a:spcPct val="0"/>
              </a:spcBef>
            </a:pPr>
            <a:endParaRPr lang="he-IL" smtClean="0"/>
          </a:p>
          <a:p>
            <a:pPr algn="just" eaLnBrk="1" hangingPunct="1">
              <a:spcBef>
                <a:spcPct val="0"/>
              </a:spcBef>
            </a:pPr>
            <a:r>
              <a:rPr lang="he-IL" smtClean="0"/>
              <a:t>התיקון לחוק החברות הינו מרחיק לכת בכל הנוגע לחברה לתועלת הציבור ולמעשה, בעקבות התיקון נכלל בחוק החברות פרק חדש העוסק במלכ"ר מהסוג הנ"ל, הקובע, בין היתר, חובה סטטוטורית למינוי ועדת ביקורת, תפקידיה וסמכויותיה. </a:t>
            </a:r>
            <a:endParaRPr lang="en-US" smtClean="0">
              <a:cs typeface="Arial" pitchFamily="34" charset="0"/>
            </a:endParaRPr>
          </a:p>
          <a:p>
            <a:pPr algn="just" eaLnBrk="1" hangingPunct="1">
              <a:spcBef>
                <a:spcPct val="0"/>
              </a:spcBef>
            </a:pPr>
            <a:endParaRPr lang="he-IL" smtClean="0"/>
          </a:p>
          <a:p>
            <a:pPr algn="just" eaLnBrk="1" hangingPunct="1">
              <a:spcBef>
                <a:spcPct val="0"/>
              </a:spcBef>
            </a:pPr>
            <a:r>
              <a:rPr lang="he-IL" smtClean="0"/>
              <a:t>מטרת ההוראות הינה שלילת הסיטואציה שהייתה נהוגה עד למועד התיקון לפיה העדיפו ארגונים להתאגד כחברה לתועלת הציבור ולא כעמותה וזאת מן הטעם של היעדר פיקוח רגולטורי הדוק  והיעדר מנגנוני בקרה שיטתיים אחר התנהלותה של חברה לתועלת הציבור. </a:t>
            </a:r>
            <a:endParaRPr lang="en-US" smtClean="0">
              <a:cs typeface="Arial" pitchFamily="34" charset="0"/>
            </a:endParaRPr>
          </a:p>
          <a:p>
            <a:pPr eaLnBrk="1" hangingPunct="1">
              <a:spcBef>
                <a:spcPct val="0"/>
              </a:spcBef>
            </a:pPr>
            <a:endParaRPr lang="he-IL" smtClean="0"/>
          </a:p>
          <a:p>
            <a:pPr eaLnBrk="1" hangingPunct="1">
              <a:spcBef>
                <a:spcPct val="0"/>
              </a:spcBef>
            </a:pPr>
            <a:endParaRPr lang="en-US" smtClean="0">
              <a:cs typeface="Arial" pitchFamily="34" charset="0"/>
            </a:endParaRPr>
          </a:p>
          <a:p>
            <a:pPr eaLnBrk="1" hangingPunct="1">
              <a:spcBef>
                <a:spcPct val="0"/>
              </a:spcBef>
            </a:pPr>
            <a:endParaRPr lang="he-IL" smtClean="0"/>
          </a:p>
        </p:txBody>
      </p:sp>
      <p:sp>
        <p:nvSpPr>
          <p:cNvPr id="53252"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C89BEF-782B-446E-A589-CBC285709397}" type="slidenum">
              <a:rPr lang="he-IL" smtClean="0">
                <a:solidFill>
                  <a:prstClr val="black"/>
                </a:solidFill>
              </a:rPr>
              <a:pPr>
                <a:defRPr/>
              </a:pPr>
              <a:t>9</a:t>
            </a:fld>
            <a:endParaRPr lang="he-IL" smtClean="0">
              <a:solidFill>
                <a:prstClr val="black"/>
              </a:solidFill>
            </a:endParaRPr>
          </a:p>
        </p:txBody>
      </p:sp>
    </p:spTree>
    <p:extLst>
      <p:ext uri="{BB962C8B-B14F-4D97-AF65-F5344CB8AC3E}">
        <p14:creationId xmlns:p14="http://schemas.microsoft.com/office/powerpoint/2010/main" val="183434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מציין מיקום של תמונת שקופית 1"/>
          <p:cNvSpPr>
            <a:spLocks noGrp="1" noRot="1" noChangeAspect="1" noTextEdit="1"/>
          </p:cNvSpPr>
          <p:nvPr>
            <p:ph type="sldImg"/>
          </p:nvPr>
        </p:nvSpPr>
        <p:spPr bwMode="auto">
          <a:xfrm>
            <a:off x="2690813" y="509588"/>
            <a:ext cx="4546600" cy="2549525"/>
          </a:xfrm>
          <a:noFill/>
          <a:ln>
            <a:solidFill>
              <a:srgbClr val="000000"/>
            </a:solidFill>
            <a:miter lim="800000"/>
            <a:headEnd/>
            <a:tailEnd/>
          </a:ln>
        </p:spPr>
      </p:sp>
      <p:sp>
        <p:nvSpPr>
          <p:cNvPr id="27136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he-IL" smtClean="0"/>
          </a:p>
        </p:txBody>
      </p:sp>
      <p:sp>
        <p:nvSpPr>
          <p:cNvPr id="53252"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A94F1B5-BDD2-4EC5-8C24-0339D8B2DA3E}" type="slidenum">
              <a:rPr lang="he-IL">
                <a:solidFill>
                  <a:prstClr val="black"/>
                </a:solidFill>
              </a:rPr>
              <a:pPr>
                <a:defRPr/>
              </a:pPr>
              <a:t>10</a:t>
            </a:fld>
            <a:endParaRPr lang="he-IL">
              <a:solidFill>
                <a:prstClr val="black"/>
              </a:solidFill>
            </a:endParaRPr>
          </a:p>
        </p:txBody>
      </p:sp>
    </p:spTree>
    <p:extLst>
      <p:ext uri="{BB962C8B-B14F-4D97-AF65-F5344CB8AC3E}">
        <p14:creationId xmlns:p14="http://schemas.microsoft.com/office/powerpoint/2010/main" val="49875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90813" y="509588"/>
            <a:ext cx="4546600" cy="2549525"/>
          </a:xfrm>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solidFill>
                  <a:prstClr val="white"/>
                </a:solidFill>
              </a:rPr>
              <a:pPr/>
              <a:t>11</a:t>
            </a:fld>
            <a:endParaRPr lang="he-IL">
              <a:solidFill>
                <a:prstClr val="white"/>
              </a:solidFill>
            </a:endParaRPr>
          </a:p>
        </p:txBody>
      </p:sp>
    </p:spTree>
    <p:extLst>
      <p:ext uri="{BB962C8B-B14F-4D97-AF65-F5344CB8AC3E}">
        <p14:creationId xmlns:p14="http://schemas.microsoft.com/office/powerpoint/2010/main" val="235678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מציין מיקום של תמונת שקופית 1"/>
          <p:cNvSpPr>
            <a:spLocks noGrp="1" noRot="1" noChangeAspect="1" noTextEdit="1"/>
          </p:cNvSpPr>
          <p:nvPr>
            <p:ph type="sldImg"/>
          </p:nvPr>
        </p:nvSpPr>
        <p:spPr bwMode="auto">
          <a:xfrm>
            <a:off x="2690813" y="509588"/>
            <a:ext cx="4546600" cy="2549525"/>
          </a:xfrm>
          <a:noFill/>
          <a:ln>
            <a:solidFill>
              <a:srgbClr val="000000"/>
            </a:solidFill>
            <a:miter lim="800000"/>
            <a:headEnd/>
            <a:tailEnd/>
          </a:ln>
        </p:spPr>
      </p:sp>
      <p:sp>
        <p:nvSpPr>
          <p:cNvPr id="27341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r>
              <a:rPr lang="he-IL" smtClean="0"/>
              <a:t>סעיף 32 לחוק יסודות התקציב:</a:t>
            </a:r>
          </a:p>
          <a:p>
            <a:r>
              <a:rPr lang="he-IL" smtClean="0"/>
              <a:t>"גוף מתוקצב" – כהגדרתו בסעיף 21 = תאגיד, רשות מקומית, מועצה דתית, בנק ישראל, חברה ממשלתית וחברה עירונית.</a:t>
            </a:r>
          </a:p>
          <a:p>
            <a:r>
              <a:rPr lang="he-IL" smtClean="0"/>
              <a:t>"גוף נתמך" – תאגיד שהממשלה משתתפת בתקציבו במישרין או בעקיפין, ושר האוצר קבע לגביו בהודעה ברשומות כי הינו גוף נתמך לעניין חוק זה.</a:t>
            </a:r>
          </a:p>
          <a:p>
            <a:endParaRPr lang="he-IL" sz="1300" smtClean="0"/>
          </a:p>
          <a:p>
            <a:endParaRPr lang="he-IL" sz="1300" smtClean="0"/>
          </a:p>
          <a:p>
            <a:r>
              <a:rPr lang="he-IL" sz="1300" smtClean="0"/>
              <a:t>סעיף 345ט. (א) לחוק החברות:</a:t>
            </a:r>
          </a:p>
          <a:p>
            <a:r>
              <a:rPr lang="he-IL" sz="1300" smtClean="0"/>
              <a:t>דירקטוריון של חברה לתועלת הציבור שמחזורה עולה על עשרה מיליון שקלים חדשים, או על סכום גבוה יותר שקבע השר, ימנה מבקר פנימי, לפי הוראות סעיפים 146 עד 153, בשינויים המחויבים.</a:t>
            </a:r>
            <a:r>
              <a:rPr lang="en-US" smtClean="0">
                <a:cs typeface="Arial" pitchFamily="34" charset="0"/>
              </a:rPr>
              <a:t> </a:t>
            </a:r>
            <a:endParaRPr lang="he-IL" sz="1300" smtClean="0"/>
          </a:p>
          <a:p>
            <a:endParaRPr lang="en-US" sz="1300" smtClean="0">
              <a:cs typeface="Arial" pitchFamily="34" charset="0"/>
            </a:endParaRPr>
          </a:p>
          <a:p>
            <a:endParaRPr lang="he-IL" smtClean="0"/>
          </a:p>
        </p:txBody>
      </p:sp>
      <p:sp>
        <p:nvSpPr>
          <p:cNvPr id="4" name="מציין מיקום של מספר שקופית 3"/>
          <p:cNvSpPr>
            <a:spLocks noGrp="1"/>
          </p:cNvSpPr>
          <p:nvPr>
            <p:ph type="sldNum" sz="quarter" idx="5"/>
          </p:nvPr>
        </p:nvSpPr>
        <p:spPr/>
        <p:txBody>
          <a:bodyPr/>
          <a:lstStyle/>
          <a:p>
            <a:pPr>
              <a:defRPr/>
            </a:pPr>
            <a:fld id="{1D19AD2C-21BD-4D68-BD48-4D12F30FB9E9}" type="slidenum">
              <a:rPr lang="he-IL" smtClean="0">
                <a:solidFill>
                  <a:prstClr val="white"/>
                </a:solidFill>
              </a:rPr>
              <a:pPr>
                <a:defRPr/>
              </a:pPr>
              <a:t>12</a:t>
            </a:fld>
            <a:endParaRPr lang="he-IL">
              <a:solidFill>
                <a:prstClr val="white"/>
              </a:solidFill>
            </a:endParaRPr>
          </a:p>
        </p:txBody>
      </p:sp>
    </p:spTree>
    <p:extLst>
      <p:ext uri="{BB962C8B-B14F-4D97-AF65-F5344CB8AC3E}">
        <p14:creationId xmlns:p14="http://schemas.microsoft.com/office/powerpoint/2010/main" val="269998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מציין מיקום של תמונת שקופית 1"/>
          <p:cNvSpPr>
            <a:spLocks noGrp="1" noRot="1" noChangeAspect="1" noTextEdit="1"/>
          </p:cNvSpPr>
          <p:nvPr>
            <p:ph type="sldImg"/>
          </p:nvPr>
        </p:nvSpPr>
        <p:spPr bwMode="auto">
          <a:xfrm>
            <a:off x="2690813" y="509588"/>
            <a:ext cx="4546600" cy="2549525"/>
          </a:xfrm>
          <a:noFill/>
          <a:ln>
            <a:solidFill>
              <a:srgbClr val="000000"/>
            </a:solidFill>
            <a:miter lim="800000"/>
            <a:headEnd/>
            <a:tailEnd/>
          </a:ln>
        </p:spPr>
      </p:sp>
      <p:sp>
        <p:nvSpPr>
          <p:cNvPr id="27443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B256B84C-8E66-46E0-8AD1-3EE270A69EF2}" type="slidenum">
              <a:rPr lang="he-IL" smtClean="0">
                <a:solidFill>
                  <a:prstClr val="white"/>
                </a:solidFill>
              </a:rPr>
              <a:pPr>
                <a:defRPr/>
              </a:pPr>
              <a:t>14</a:t>
            </a:fld>
            <a:endParaRPr lang="he-IL">
              <a:solidFill>
                <a:prstClr val="white"/>
              </a:solidFill>
            </a:endParaRPr>
          </a:p>
        </p:txBody>
      </p:sp>
    </p:spTree>
    <p:extLst>
      <p:ext uri="{BB962C8B-B14F-4D97-AF65-F5344CB8AC3E}">
        <p14:creationId xmlns:p14="http://schemas.microsoft.com/office/powerpoint/2010/main" val="307743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90813" y="509588"/>
            <a:ext cx="4546600" cy="2549525"/>
          </a:xfrm>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412EE8EA-C253-437D-87DE-9C078F6FCEED}" type="slidenum">
              <a:rPr lang="en-GB" smtClean="0">
                <a:solidFill>
                  <a:prstClr val="white"/>
                </a:solidFill>
              </a:rPr>
              <a:pPr/>
              <a:t>16</a:t>
            </a:fld>
            <a:endParaRPr lang="en-GB">
              <a:solidFill>
                <a:prstClr val="white"/>
              </a:solidFill>
            </a:endParaRPr>
          </a:p>
        </p:txBody>
      </p:sp>
    </p:spTree>
    <p:extLst>
      <p:ext uri="{BB962C8B-B14F-4D97-AF65-F5344CB8AC3E}">
        <p14:creationId xmlns:p14="http://schemas.microsoft.com/office/powerpoint/2010/main" val="2963271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93" name="Freeform 25"/>
          <p:cNvSpPr>
            <a:spLocks noChangeAspect="1"/>
          </p:cNvSpPr>
          <p:nvPr/>
        </p:nvSpPr>
        <p:spPr bwMode="gray">
          <a:xfrm>
            <a:off x="11600828"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p>
        </p:txBody>
      </p:sp>
      <p:sp>
        <p:nvSpPr>
          <p:cNvPr id="7198" name="Freeform 30"/>
          <p:cNvSpPr>
            <a:spLocks noChangeAspect="1"/>
          </p:cNvSpPr>
          <p:nvPr/>
        </p:nvSpPr>
        <p:spPr bwMode="gray">
          <a:xfrm>
            <a:off x="11600828"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p>
        </p:txBody>
      </p:sp>
      <p:pic>
        <p:nvPicPr>
          <p:cNvPr id="14" name="תמונה 13" descr="BDO_Consulting_Group.png"/>
          <p:cNvPicPr>
            <a:picLocks noChangeAspect="1"/>
          </p:cNvPicPr>
          <p:nvPr userDrawn="1"/>
        </p:nvPicPr>
        <p:blipFill>
          <a:blip r:embed="rId2" cstate="print"/>
          <a:stretch>
            <a:fillRect/>
          </a:stretch>
        </p:blipFill>
        <p:spPr>
          <a:xfrm>
            <a:off x="361059" y="257788"/>
            <a:ext cx="1643570" cy="495560"/>
          </a:xfrm>
          <a:prstGeom prst="rect">
            <a:avLst/>
          </a:prstGeom>
        </p:spPr>
      </p:pic>
      <p:sp>
        <p:nvSpPr>
          <p:cNvPr id="6"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1_Title Slide-Image">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gray">
          <a:xfrm>
            <a:off x="383521" y="1376025"/>
            <a:ext cx="11077460" cy="524124"/>
          </a:xfrm>
        </p:spPr>
        <p:txBody>
          <a:bodyPr/>
          <a:lstStyle>
            <a:lvl1pPr algn="r">
              <a:defRPr sz="3800">
                <a:solidFill>
                  <a:srgbClr val="ED1A3B"/>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1" y="1900149"/>
            <a:ext cx="11077460" cy="2748883"/>
          </a:xfrm>
        </p:spPr>
        <p:txBody>
          <a:bodyPr/>
          <a:lstStyle>
            <a:lvl1pPr>
              <a:defRPr>
                <a:solidFill>
                  <a:srgbClr val="ED1A3B"/>
                </a:solidFill>
              </a:defRPr>
            </a:lvl1pPr>
          </a:lstStyle>
          <a:p>
            <a:r>
              <a:rPr lang="he-IL" dirty="0"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43"/>
            <a:ext cx="2339234"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181" name="Rectangle 13"/>
          <p:cNvSpPr>
            <a:spLocks noGrp="1" noChangeArrowheads="1"/>
          </p:cNvSpPr>
          <p:nvPr>
            <p:ph type="ftr" sz="quarter" idx="3"/>
          </p:nvPr>
        </p:nvSpPr>
        <p:spPr>
          <a:xfrm>
            <a:off x="841196" y="7013142"/>
            <a:ext cx="3926268" cy="158346"/>
          </a:xfrm>
          <a:prstGeom prst="rect">
            <a:avLst/>
          </a:prstGeom>
        </p:spPr>
        <p:txBody>
          <a:bodyPr lIns="91406" tIns="45703" rIns="91406" bIns="45703"/>
          <a:lstStyle>
            <a:lvl1pPr>
              <a:defRPr/>
            </a:lvl1pPr>
          </a:lstStyle>
          <a:p>
            <a:r>
              <a:rPr lang="en-GB" sz="1700">
                <a:solidFill>
                  <a:prstClr val="white"/>
                </a:solidFill>
              </a:rPr>
              <a:t>Client name - Event - Presentation title</a:t>
            </a:r>
          </a:p>
        </p:txBody>
      </p:sp>
      <p:sp>
        <p:nvSpPr>
          <p:cNvPr id="7182" name="Rectangle 14"/>
          <p:cNvSpPr>
            <a:spLocks noGrp="1" noChangeArrowheads="1"/>
          </p:cNvSpPr>
          <p:nvPr>
            <p:ph type="sldNum" sz="quarter" idx="4"/>
          </p:nvPr>
        </p:nvSpPr>
        <p:spPr>
          <a:xfrm>
            <a:off x="4767461" y="7006805"/>
            <a:ext cx="2847763" cy="164679"/>
          </a:xfrm>
          <a:prstGeom prst="rect">
            <a:avLst/>
          </a:prstGeom>
        </p:spPr>
        <p:txBody>
          <a:bodyPr lIns="91406" tIns="45703" rIns="91406" bIns="45703"/>
          <a:lstStyle>
            <a:lvl1pPr>
              <a:defRPr/>
            </a:lvl1pPr>
          </a:lstStyle>
          <a:p>
            <a:r>
              <a:rPr lang="en-GB" sz="1700">
                <a:solidFill>
                  <a:prstClr val="white"/>
                </a:solidFill>
              </a:rPr>
              <a:t>Page </a:t>
            </a:r>
            <a:fld id="{EB371873-BAF8-421E-A180-A2821999BACA}" type="slidenum">
              <a:rPr lang="en-GB" sz="1700">
                <a:solidFill>
                  <a:prstClr val="white"/>
                </a:solidFill>
              </a:rPr>
              <a:pPr/>
              <a:t>‹#›</a:t>
            </a:fld>
            <a:endParaRPr lang="en-GB" sz="1700">
              <a:solidFill>
                <a:prstClr val="white"/>
              </a:solidFill>
            </a:endParaRPr>
          </a:p>
        </p:txBody>
      </p:sp>
      <p:sp>
        <p:nvSpPr>
          <p:cNvPr id="14" name="Freeform 25"/>
          <p:cNvSpPr>
            <a:spLocks noChangeAspect="1"/>
          </p:cNvSpPr>
          <p:nvPr userDrawn="1"/>
        </p:nvSpPr>
        <p:spPr bwMode="gray">
          <a:xfrm>
            <a:off x="11605067" y="5017988"/>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5" name="Freeform 30"/>
          <p:cNvSpPr>
            <a:spLocks noChangeAspect="1"/>
          </p:cNvSpPr>
          <p:nvPr userDrawn="1"/>
        </p:nvSpPr>
        <p:spPr bwMode="gray">
          <a:xfrm>
            <a:off x="11605067" y="1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pic>
        <p:nvPicPr>
          <p:cNvPr id="16" name="תמונה 15" descr="BDO-plane-for-ppt-heb.jpg"/>
          <p:cNvPicPr>
            <a:picLocks noChangeAspect="1"/>
          </p:cNvPicPr>
          <p:nvPr userDrawn="1"/>
        </p:nvPicPr>
        <p:blipFill>
          <a:blip r:embed="rId2" cstate="print"/>
          <a:srcRect t="20042"/>
          <a:stretch>
            <a:fillRect/>
          </a:stretch>
        </p:blipFill>
        <p:spPr>
          <a:xfrm>
            <a:off x="361068" y="703691"/>
            <a:ext cx="11843643" cy="5307751"/>
          </a:xfrm>
          <a:prstGeom prst="rect">
            <a:avLst/>
          </a:prstGeom>
        </p:spPr>
      </p:pic>
      <p:pic>
        <p:nvPicPr>
          <p:cNvPr id="11" name="תמונה 10" descr="BDO_ZIV_HAFT_LOGO.png"/>
          <p:cNvPicPr>
            <a:picLocks noChangeAspect="1"/>
          </p:cNvPicPr>
          <p:nvPr userDrawn="1"/>
        </p:nvPicPr>
        <p:blipFill>
          <a:blip r:embed="rId3" cstate="print"/>
          <a:stretch>
            <a:fillRect/>
          </a:stretch>
        </p:blipFill>
        <p:spPr>
          <a:xfrm>
            <a:off x="374622" y="278056"/>
            <a:ext cx="1774344" cy="359022"/>
          </a:xfrm>
          <a:prstGeom prst="rect">
            <a:avLst/>
          </a:prstGeom>
        </p:spPr>
      </p:pic>
      <p:sp>
        <p:nvSpPr>
          <p:cNvPr id="12" name="Footer Placeholder 4"/>
          <p:cNvSpPr txBox="1">
            <a:spLocks/>
          </p:cNvSpPr>
          <p:nvPr userDrawn="1"/>
        </p:nvSpPr>
        <p:spPr>
          <a:xfrm>
            <a:off x="4180142" y="6259746"/>
            <a:ext cx="7034677" cy="285024"/>
          </a:xfrm>
          <a:prstGeom prst="rect">
            <a:avLst/>
          </a:prstGeom>
        </p:spPr>
        <p:txBody>
          <a:bodyPr lIns="108810" tIns="54406" rIns="108810" bIns="54406"/>
          <a:lstStyle/>
          <a:p>
            <a:pPr algn="r" defTabSz="1088364" fontAlgn="auto">
              <a:spcBef>
                <a:spcPts val="0"/>
              </a:spcBef>
              <a:spcAft>
                <a:spcPts val="0"/>
              </a:spcAft>
              <a:defRPr/>
            </a:pPr>
            <a:r>
              <a:rPr lang="he-IL" sz="1200" b="0" dirty="0" smtClean="0">
                <a:solidFill>
                  <a:srgbClr val="FF0000"/>
                </a:solidFill>
                <a:latin typeface="Arial"/>
              </a:rPr>
              <a:t>מפגש בוקר למלכ"רים בנושאים: תיקונים לחוק החברות וחוק העמותות והיערכות לסוף שנה</a:t>
            </a:r>
            <a:endParaRPr lang="en-GB" sz="1200" b="0" dirty="0">
              <a:solidFill>
                <a:srgbClr val="FF0000"/>
              </a:solidFill>
              <a:latin typeface="Arial"/>
            </a:endParaRPr>
          </a:p>
        </p:txBody>
      </p:sp>
      <p:sp>
        <p:nvSpPr>
          <p:cNvPr id="13"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364"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364"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6434122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2_Title Slide-Image">
    <p:bg>
      <p:bgPr>
        <a:solidFill>
          <a:schemeClr val="bg1"/>
        </a:solidFill>
        <a:effectLst/>
      </p:bgPr>
    </p:bg>
    <p:spTree>
      <p:nvGrpSpPr>
        <p:cNvPr id="1" name=""/>
        <p:cNvGrpSpPr/>
        <p:nvPr/>
      </p:nvGrpSpPr>
      <p:grpSpPr>
        <a:xfrm>
          <a:off x="0" y="0"/>
          <a:ext cx="0" cy="0"/>
          <a:chOff x="0" y="0"/>
          <a:chExt cx="0" cy="0"/>
        </a:xfrm>
      </p:grpSpPr>
      <p:pic>
        <p:nvPicPr>
          <p:cNvPr id="11" name="תמונה 10" descr="iStock_000028675010Large.jpg"/>
          <p:cNvPicPr>
            <a:picLocks noChangeAspect="1"/>
          </p:cNvPicPr>
          <p:nvPr userDrawn="1"/>
        </p:nvPicPr>
        <p:blipFill>
          <a:blip r:embed="rId2" cstate="screen"/>
          <a:srcRect/>
          <a:stretch>
            <a:fillRect/>
          </a:stretch>
        </p:blipFill>
        <p:spPr>
          <a:xfrm>
            <a:off x="383522" y="726851"/>
            <a:ext cx="11820257" cy="5386849"/>
          </a:xfrm>
          <a:prstGeom prst="rect">
            <a:avLst/>
          </a:prstGeom>
        </p:spPr>
      </p:pic>
      <p:sp>
        <p:nvSpPr>
          <p:cNvPr id="7170" name="Rectangle 2"/>
          <p:cNvSpPr>
            <a:spLocks noGrp="1" noChangeArrowheads="1"/>
          </p:cNvSpPr>
          <p:nvPr>
            <p:ph type="ctrTitle"/>
          </p:nvPr>
        </p:nvSpPr>
        <p:spPr bwMode="gray">
          <a:xfrm>
            <a:off x="383521" y="1376025"/>
            <a:ext cx="11077460" cy="524124"/>
          </a:xfrm>
        </p:spPr>
        <p:txBody>
          <a:bodyPr/>
          <a:lstStyle>
            <a:lvl1pPr algn="r">
              <a:defRPr sz="3800">
                <a:solidFill>
                  <a:srgbClr val="ED1A3B"/>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1" y="1900149"/>
            <a:ext cx="11077460" cy="2748883"/>
          </a:xfrm>
        </p:spPr>
        <p:txBody>
          <a:bodyPr/>
          <a:lstStyle>
            <a:lvl1pPr>
              <a:defRPr>
                <a:solidFill>
                  <a:srgbClr val="ED1A3B"/>
                </a:solidFill>
              </a:defRPr>
            </a:lvl1pPr>
          </a:lstStyle>
          <a:p>
            <a:r>
              <a:rPr lang="he-IL" dirty="0"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43"/>
            <a:ext cx="2339234"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181" name="Rectangle 13"/>
          <p:cNvSpPr>
            <a:spLocks noGrp="1" noChangeArrowheads="1"/>
          </p:cNvSpPr>
          <p:nvPr>
            <p:ph type="ftr" sz="quarter" idx="3"/>
          </p:nvPr>
        </p:nvSpPr>
        <p:spPr>
          <a:xfrm>
            <a:off x="841196" y="7013142"/>
            <a:ext cx="3926268" cy="158346"/>
          </a:xfrm>
          <a:prstGeom prst="rect">
            <a:avLst/>
          </a:prstGeom>
        </p:spPr>
        <p:txBody>
          <a:bodyPr lIns="91406" tIns="45703" rIns="91406" bIns="45703"/>
          <a:lstStyle>
            <a:lvl1pPr>
              <a:defRPr/>
            </a:lvl1pPr>
          </a:lstStyle>
          <a:p>
            <a:r>
              <a:rPr lang="en-GB" sz="1700">
                <a:solidFill>
                  <a:prstClr val="white"/>
                </a:solidFill>
              </a:rPr>
              <a:t>Client name - Event - Presentation title</a:t>
            </a:r>
          </a:p>
        </p:txBody>
      </p:sp>
      <p:sp>
        <p:nvSpPr>
          <p:cNvPr id="7182" name="Rectangle 14"/>
          <p:cNvSpPr>
            <a:spLocks noGrp="1" noChangeArrowheads="1"/>
          </p:cNvSpPr>
          <p:nvPr>
            <p:ph type="sldNum" sz="quarter" idx="4"/>
          </p:nvPr>
        </p:nvSpPr>
        <p:spPr>
          <a:xfrm>
            <a:off x="4767461" y="7006805"/>
            <a:ext cx="2847763" cy="164679"/>
          </a:xfrm>
          <a:prstGeom prst="rect">
            <a:avLst/>
          </a:prstGeom>
        </p:spPr>
        <p:txBody>
          <a:bodyPr lIns="91406" tIns="45703" rIns="91406" bIns="45703"/>
          <a:lstStyle>
            <a:lvl1pPr>
              <a:defRPr/>
            </a:lvl1pPr>
          </a:lstStyle>
          <a:p>
            <a:r>
              <a:rPr lang="en-GB" sz="1700">
                <a:solidFill>
                  <a:prstClr val="white"/>
                </a:solidFill>
              </a:rPr>
              <a:t>Page </a:t>
            </a:r>
            <a:fld id="{EB371873-BAF8-421E-A180-A2821999BACA}" type="slidenum">
              <a:rPr lang="en-GB" sz="1700">
                <a:solidFill>
                  <a:prstClr val="white"/>
                </a:solidFill>
              </a:rPr>
              <a:pPr/>
              <a:t>‹#›</a:t>
            </a:fld>
            <a:endParaRPr lang="en-GB" sz="1700">
              <a:solidFill>
                <a:prstClr val="white"/>
              </a:solidFill>
            </a:endParaRPr>
          </a:p>
        </p:txBody>
      </p:sp>
      <p:sp>
        <p:nvSpPr>
          <p:cNvPr id="14" name="Freeform 25"/>
          <p:cNvSpPr>
            <a:spLocks noChangeAspect="1"/>
          </p:cNvSpPr>
          <p:nvPr userDrawn="1"/>
        </p:nvSpPr>
        <p:spPr bwMode="gray">
          <a:xfrm>
            <a:off x="11605067" y="5017988"/>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5" name="Freeform 30"/>
          <p:cNvSpPr>
            <a:spLocks noChangeAspect="1"/>
          </p:cNvSpPr>
          <p:nvPr userDrawn="1"/>
        </p:nvSpPr>
        <p:spPr bwMode="gray">
          <a:xfrm>
            <a:off x="11605067" y="1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pic>
        <p:nvPicPr>
          <p:cNvPr id="12" name="תמונה 11" descr="BDO_ZIV_HAFT_LOGO.png"/>
          <p:cNvPicPr>
            <a:picLocks noChangeAspect="1"/>
          </p:cNvPicPr>
          <p:nvPr userDrawn="1"/>
        </p:nvPicPr>
        <p:blipFill>
          <a:blip r:embed="rId3" cstate="print"/>
          <a:stretch>
            <a:fillRect/>
          </a:stretch>
        </p:blipFill>
        <p:spPr>
          <a:xfrm>
            <a:off x="374622" y="278056"/>
            <a:ext cx="1774344" cy="359022"/>
          </a:xfrm>
          <a:prstGeom prst="rect">
            <a:avLst/>
          </a:prstGeom>
        </p:spPr>
      </p:pic>
      <p:sp>
        <p:nvSpPr>
          <p:cNvPr id="13" name="Footer Placeholder 4"/>
          <p:cNvSpPr txBox="1">
            <a:spLocks/>
          </p:cNvSpPr>
          <p:nvPr userDrawn="1"/>
        </p:nvSpPr>
        <p:spPr>
          <a:xfrm>
            <a:off x="4180142" y="6259746"/>
            <a:ext cx="7034677" cy="285024"/>
          </a:xfrm>
          <a:prstGeom prst="rect">
            <a:avLst/>
          </a:prstGeom>
        </p:spPr>
        <p:txBody>
          <a:bodyPr lIns="108810" tIns="54406" rIns="108810" bIns="54406"/>
          <a:lstStyle/>
          <a:p>
            <a:pPr algn="r" defTabSz="1088364" fontAlgn="auto">
              <a:spcBef>
                <a:spcPts val="0"/>
              </a:spcBef>
              <a:spcAft>
                <a:spcPts val="0"/>
              </a:spcAft>
              <a:defRPr/>
            </a:pPr>
            <a:r>
              <a:rPr lang="he-IL" sz="1200" b="0" dirty="0" smtClean="0">
                <a:solidFill>
                  <a:srgbClr val="FF0000"/>
                </a:solidFill>
                <a:latin typeface="Arial"/>
              </a:rPr>
              <a:t>מפגש בוקר למלכ"רים בנושאים: תיקונים לחוק החברות וחוק העמותות והיערכות לסוף שנה</a:t>
            </a:r>
            <a:endParaRPr lang="en-GB" sz="1200" b="0" dirty="0">
              <a:solidFill>
                <a:srgbClr val="FF0000"/>
              </a:solidFill>
              <a:latin typeface="Arial"/>
            </a:endParaRPr>
          </a:p>
        </p:txBody>
      </p:sp>
      <p:sp>
        <p:nvSpPr>
          <p:cNvPr id="16"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364"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364"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19910757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7" y="691982"/>
            <a:ext cx="11816947" cy="5312500"/>
          </a:xfrm>
          <a:prstGeom prst="rect">
            <a:avLst/>
          </a:prstGeom>
          <a:solidFill>
            <a:srgbClr val="2EAFA4"/>
          </a:solidFill>
          <a:ln w="9525">
            <a:noFill/>
            <a:miter lim="800000"/>
            <a:headEnd/>
            <a:tailEnd/>
          </a:ln>
          <a:effectLst/>
        </p:spPr>
        <p:txBody>
          <a:bodyPr wrap="none" lIns="108810" tIns="54406" rIns="108810" bIns="54406" anchor="ctr"/>
          <a:lstStyle/>
          <a:p>
            <a:endParaRPr lang="en-GB" sz="1700">
              <a:solidFill>
                <a:prstClr val="white"/>
              </a:solidFill>
            </a:endParaRPr>
          </a:p>
        </p:txBody>
      </p:sp>
      <p:sp>
        <p:nvSpPr>
          <p:cNvPr id="7170" name="Rectangle 2"/>
          <p:cNvSpPr>
            <a:spLocks noGrp="1" noChangeArrowheads="1"/>
          </p:cNvSpPr>
          <p:nvPr>
            <p:ph type="ctrTitle"/>
          </p:nvPr>
        </p:nvSpPr>
        <p:spPr bwMode="gray">
          <a:xfrm>
            <a:off x="383521" y="1376025"/>
            <a:ext cx="11077460" cy="524124"/>
          </a:xfrm>
        </p:spPr>
        <p:txBody>
          <a:bodyPr/>
          <a:lstStyle>
            <a:lvl1pPr algn="r">
              <a:defRPr sz="38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1"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43"/>
            <a:ext cx="2339234"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181" name="Rectangle 13"/>
          <p:cNvSpPr>
            <a:spLocks noGrp="1" noChangeArrowheads="1"/>
          </p:cNvSpPr>
          <p:nvPr>
            <p:ph type="ftr" sz="quarter" idx="3"/>
          </p:nvPr>
        </p:nvSpPr>
        <p:spPr>
          <a:xfrm>
            <a:off x="841196" y="7013142"/>
            <a:ext cx="3926268" cy="158346"/>
          </a:xfrm>
          <a:prstGeom prst="rect">
            <a:avLst/>
          </a:prstGeom>
        </p:spPr>
        <p:txBody>
          <a:bodyPr lIns="91406" tIns="45703" rIns="91406" bIns="45703"/>
          <a:lstStyle>
            <a:lvl1pPr>
              <a:defRPr/>
            </a:lvl1pPr>
          </a:lstStyle>
          <a:p>
            <a:r>
              <a:rPr lang="en-GB" sz="1700">
                <a:solidFill>
                  <a:prstClr val="white"/>
                </a:solidFill>
              </a:rPr>
              <a:t>Client name - Event - Presentation title</a:t>
            </a:r>
          </a:p>
        </p:txBody>
      </p:sp>
      <p:sp>
        <p:nvSpPr>
          <p:cNvPr id="7182" name="Rectangle 14"/>
          <p:cNvSpPr>
            <a:spLocks noGrp="1" noChangeArrowheads="1"/>
          </p:cNvSpPr>
          <p:nvPr>
            <p:ph type="sldNum" sz="quarter" idx="4"/>
          </p:nvPr>
        </p:nvSpPr>
        <p:spPr>
          <a:xfrm>
            <a:off x="4767461" y="7006805"/>
            <a:ext cx="2847763" cy="164679"/>
          </a:xfrm>
          <a:prstGeom prst="rect">
            <a:avLst/>
          </a:prstGeom>
        </p:spPr>
        <p:txBody>
          <a:bodyPr lIns="91406" tIns="45703" rIns="91406" bIns="45703"/>
          <a:lstStyle>
            <a:lvl1pPr>
              <a:defRPr/>
            </a:lvl1pPr>
          </a:lstStyle>
          <a:p>
            <a:r>
              <a:rPr lang="en-GB" sz="1700">
                <a:solidFill>
                  <a:prstClr val="white"/>
                </a:solidFill>
              </a:rPr>
              <a:t>Page </a:t>
            </a:r>
            <a:fld id="{EB371873-BAF8-421E-A180-A2821999BACA}" type="slidenum">
              <a:rPr lang="en-GB" sz="1700">
                <a:solidFill>
                  <a:prstClr val="white"/>
                </a:solidFill>
              </a:rPr>
              <a:pPr/>
              <a:t>‹#›</a:t>
            </a:fld>
            <a:endParaRPr lang="en-GB" sz="1700">
              <a:solidFill>
                <a:prstClr val="white"/>
              </a:solidFill>
            </a:endParaRPr>
          </a:p>
        </p:txBody>
      </p:sp>
      <p:sp>
        <p:nvSpPr>
          <p:cNvPr id="7193" name="Freeform 25"/>
          <p:cNvSpPr>
            <a:spLocks noChangeAspect="1"/>
          </p:cNvSpPr>
          <p:nvPr userDrawn="1"/>
        </p:nvSpPr>
        <p:spPr bwMode="gray">
          <a:xfrm>
            <a:off x="11605067" y="5017988"/>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7198" name="Freeform 30"/>
          <p:cNvSpPr>
            <a:spLocks noChangeAspect="1"/>
          </p:cNvSpPr>
          <p:nvPr userDrawn="1"/>
        </p:nvSpPr>
        <p:spPr bwMode="gray">
          <a:xfrm>
            <a:off x="11605067" y="1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5"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364"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364" rtl="1" fontAlgn="auto">
                <a:spcBef>
                  <a:spcPts val="0"/>
                </a:spcBef>
                <a:spcAft>
                  <a:spcPts val="0"/>
                </a:spcAft>
                <a:defRPr/>
              </a:pPr>
              <a:t>‹#›</a:t>
            </a:fld>
            <a:endParaRPr lang="en-GB" sz="1200" dirty="0">
              <a:latin typeface="Arial"/>
            </a:endParaRPr>
          </a:p>
        </p:txBody>
      </p:sp>
      <p:sp>
        <p:nvSpPr>
          <p:cNvPr id="16" name="Footer Placeholder 4"/>
          <p:cNvSpPr txBox="1">
            <a:spLocks/>
          </p:cNvSpPr>
          <p:nvPr userDrawn="1"/>
        </p:nvSpPr>
        <p:spPr>
          <a:xfrm>
            <a:off x="4180142" y="6259746"/>
            <a:ext cx="7034677" cy="285024"/>
          </a:xfrm>
          <a:prstGeom prst="rect">
            <a:avLst/>
          </a:prstGeom>
        </p:spPr>
        <p:txBody>
          <a:bodyPr lIns="108810" tIns="54406" rIns="108810" bIns="54406"/>
          <a:lstStyle/>
          <a:p>
            <a:pPr algn="r" defTabSz="1088364" fontAlgn="auto">
              <a:spcBef>
                <a:spcPts val="0"/>
              </a:spcBef>
              <a:spcAft>
                <a:spcPts val="0"/>
              </a:spcAft>
              <a:defRPr/>
            </a:pPr>
            <a:r>
              <a:rPr lang="he-IL" sz="1200" b="0" dirty="0" smtClean="0">
                <a:solidFill>
                  <a:srgbClr val="FF0000"/>
                </a:solidFill>
                <a:latin typeface="Arial"/>
              </a:rPr>
              <a:t>שם הלקוח – אירוע – שם המצגת </a:t>
            </a:r>
            <a:endParaRPr lang="en-GB" sz="1200" b="0" dirty="0">
              <a:solidFill>
                <a:srgbClr val="FF0000"/>
              </a:solidFill>
              <a:latin typeface="Arial"/>
            </a:endParaRPr>
          </a:p>
        </p:txBody>
      </p:sp>
      <p:pic>
        <p:nvPicPr>
          <p:cNvPr id="17" name="תמונה 16" descr="BDO_Consulting_Group.png"/>
          <p:cNvPicPr>
            <a:picLocks noChangeAspect="1"/>
          </p:cNvPicPr>
          <p:nvPr userDrawn="1"/>
        </p:nvPicPr>
        <p:blipFill>
          <a:blip r:embed="rId2" cstate="print"/>
          <a:stretch>
            <a:fillRect/>
          </a:stretch>
        </p:blipFill>
        <p:spPr>
          <a:xfrm>
            <a:off x="361059" y="196985"/>
            <a:ext cx="1643570" cy="495560"/>
          </a:xfrm>
          <a:prstGeom prst="rect">
            <a:avLst/>
          </a:prstGeom>
        </p:spPr>
      </p:pic>
    </p:spTree>
    <p:extLst>
      <p:ext uri="{BB962C8B-B14F-4D97-AF65-F5344CB8AC3E}">
        <p14:creationId xmlns:p14="http://schemas.microsoft.com/office/powerpoint/2010/main" val="32111943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7" y="691982"/>
            <a:ext cx="11816947" cy="5312500"/>
          </a:xfrm>
          <a:prstGeom prst="rect">
            <a:avLst/>
          </a:prstGeom>
          <a:solidFill>
            <a:srgbClr val="62CAE3"/>
          </a:solidFill>
          <a:ln w="9525">
            <a:noFill/>
            <a:miter lim="800000"/>
            <a:headEnd/>
            <a:tailEnd/>
          </a:ln>
          <a:effectLst/>
        </p:spPr>
        <p:txBody>
          <a:bodyPr wrap="none" lIns="108810" tIns="54406" rIns="108810" bIns="54406" anchor="ctr"/>
          <a:lstStyle/>
          <a:p>
            <a:endParaRPr lang="en-GB" sz="1700">
              <a:solidFill>
                <a:prstClr val="white"/>
              </a:solidFill>
            </a:endParaRPr>
          </a:p>
        </p:txBody>
      </p:sp>
      <p:sp>
        <p:nvSpPr>
          <p:cNvPr id="7170" name="Rectangle 2"/>
          <p:cNvSpPr>
            <a:spLocks noGrp="1" noChangeArrowheads="1"/>
          </p:cNvSpPr>
          <p:nvPr>
            <p:ph type="ctrTitle"/>
          </p:nvPr>
        </p:nvSpPr>
        <p:spPr bwMode="gray">
          <a:xfrm>
            <a:off x="383521" y="1376025"/>
            <a:ext cx="11077460" cy="524124"/>
          </a:xfrm>
        </p:spPr>
        <p:txBody>
          <a:bodyPr/>
          <a:lstStyle>
            <a:lvl1pPr algn="r">
              <a:defRPr sz="38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1"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43"/>
            <a:ext cx="2339234"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181" name="Rectangle 13"/>
          <p:cNvSpPr>
            <a:spLocks noGrp="1" noChangeArrowheads="1"/>
          </p:cNvSpPr>
          <p:nvPr>
            <p:ph type="ftr" sz="quarter" idx="3"/>
          </p:nvPr>
        </p:nvSpPr>
        <p:spPr>
          <a:xfrm>
            <a:off x="841196" y="7013142"/>
            <a:ext cx="3926268" cy="158346"/>
          </a:xfrm>
          <a:prstGeom prst="rect">
            <a:avLst/>
          </a:prstGeom>
        </p:spPr>
        <p:txBody>
          <a:bodyPr lIns="91406" tIns="45703" rIns="91406" bIns="45703"/>
          <a:lstStyle>
            <a:lvl1pPr>
              <a:defRPr/>
            </a:lvl1pPr>
          </a:lstStyle>
          <a:p>
            <a:r>
              <a:rPr lang="en-GB" sz="1700">
                <a:solidFill>
                  <a:prstClr val="white"/>
                </a:solidFill>
              </a:rPr>
              <a:t>Client name - Event - Presentation title</a:t>
            </a:r>
          </a:p>
        </p:txBody>
      </p:sp>
      <p:sp>
        <p:nvSpPr>
          <p:cNvPr id="7182" name="Rectangle 14"/>
          <p:cNvSpPr>
            <a:spLocks noGrp="1" noChangeArrowheads="1"/>
          </p:cNvSpPr>
          <p:nvPr>
            <p:ph type="sldNum" sz="quarter" idx="4"/>
          </p:nvPr>
        </p:nvSpPr>
        <p:spPr>
          <a:xfrm>
            <a:off x="4767461" y="7006805"/>
            <a:ext cx="2847763" cy="164679"/>
          </a:xfrm>
          <a:prstGeom prst="rect">
            <a:avLst/>
          </a:prstGeom>
        </p:spPr>
        <p:txBody>
          <a:bodyPr lIns="91406" tIns="45703" rIns="91406" bIns="45703"/>
          <a:lstStyle>
            <a:lvl1pPr>
              <a:defRPr/>
            </a:lvl1pPr>
          </a:lstStyle>
          <a:p>
            <a:r>
              <a:rPr lang="en-GB" sz="1700">
                <a:solidFill>
                  <a:prstClr val="white"/>
                </a:solidFill>
              </a:rPr>
              <a:t>Page </a:t>
            </a:r>
            <a:fld id="{EB371873-BAF8-421E-A180-A2821999BACA}" type="slidenum">
              <a:rPr lang="en-GB" sz="1700">
                <a:solidFill>
                  <a:prstClr val="white"/>
                </a:solidFill>
              </a:rPr>
              <a:pPr/>
              <a:t>‹#›</a:t>
            </a:fld>
            <a:endParaRPr lang="en-GB" sz="1700">
              <a:solidFill>
                <a:prstClr val="white"/>
              </a:solidFill>
            </a:endParaRPr>
          </a:p>
        </p:txBody>
      </p:sp>
      <p:sp>
        <p:nvSpPr>
          <p:cNvPr id="15" name="Freeform 25"/>
          <p:cNvSpPr>
            <a:spLocks noChangeAspect="1"/>
          </p:cNvSpPr>
          <p:nvPr userDrawn="1"/>
        </p:nvSpPr>
        <p:spPr bwMode="gray">
          <a:xfrm>
            <a:off x="11605067" y="5017988"/>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6" name="Freeform 30"/>
          <p:cNvSpPr>
            <a:spLocks noChangeAspect="1"/>
          </p:cNvSpPr>
          <p:nvPr userDrawn="1"/>
        </p:nvSpPr>
        <p:spPr bwMode="gray">
          <a:xfrm>
            <a:off x="11605067" y="1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pic>
        <p:nvPicPr>
          <p:cNvPr id="13" name="תמונה 12" descr="BDO_ZIV_HAFT_LOGO.png"/>
          <p:cNvPicPr>
            <a:picLocks noChangeAspect="1"/>
          </p:cNvPicPr>
          <p:nvPr userDrawn="1"/>
        </p:nvPicPr>
        <p:blipFill>
          <a:blip r:embed="rId2" cstate="print"/>
          <a:stretch>
            <a:fillRect/>
          </a:stretch>
        </p:blipFill>
        <p:spPr>
          <a:xfrm>
            <a:off x="374622" y="278056"/>
            <a:ext cx="1774344" cy="359022"/>
          </a:xfrm>
          <a:prstGeom prst="rect">
            <a:avLst/>
          </a:prstGeom>
        </p:spPr>
      </p:pic>
    </p:spTree>
    <p:extLst>
      <p:ext uri="{BB962C8B-B14F-4D97-AF65-F5344CB8AC3E}">
        <p14:creationId xmlns:p14="http://schemas.microsoft.com/office/powerpoint/2010/main" val="3260660954"/>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7" y="691982"/>
            <a:ext cx="11816947" cy="5312500"/>
          </a:xfrm>
          <a:prstGeom prst="rect">
            <a:avLst/>
          </a:prstGeom>
          <a:solidFill>
            <a:srgbClr val="98002E"/>
          </a:solidFill>
          <a:ln w="9525">
            <a:noFill/>
            <a:miter lim="800000"/>
            <a:headEnd/>
            <a:tailEnd/>
          </a:ln>
          <a:effectLst/>
        </p:spPr>
        <p:txBody>
          <a:bodyPr wrap="none" lIns="108810" tIns="54406" rIns="108810" bIns="54406" anchor="ctr"/>
          <a:lstStyle/>
          <a:p>
            <a:endParaRPr lang="en-GB" sz="1700">
              <a:solidFill>
                <a:prstClr val="white"/>
              </a:solidFill>
            </a:endParaRPr>
          </a:p>
        </p:txBody>
      </p:sp>
      <p:sp>
        <p:nvSpPr>
          <p:cNvPr id="7170" name="Rectangle 2"/>
          <p:cNvSpPr>
            <a:spLocks noGrp="1" noChangeArrowheads="1"/>
          </p:cNvSpPr>
          <p:nvPr>
            <p:ph type="ctrTitle"/>
          </p:nvPr>
        </p:nvSpPr>
        <p:spPr bwMode="gray">
          <a:xfrm>
            <a:off x="383521" y="1376025"/>
            <a:ext cx="11077460" cy="524124"/>
          </a:xfrm>
        </p:spPr>
        <p:txBody>
          <a:bodyPr/>
          <a:lstStyle>
            <a:lvl1pPr algn="r">
              <a:defRPr sz="38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1"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43"/>
            <a:ext cx="2339234"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181" name="Rectangle 13"/>
          <p:cNvSpPr>
            <a:spLocks noGrp="1" noChangeArrowheads="1"/>
          </p:cNvSpPr>
          <p:nvPr>
            <p:ph type="ftr" sz="quarter" idx="3"/>
          </p:nvPr>
        </p:nvSpPr>
        <p:spPr>
          <a:xfrm>
            <a:off x="841196" y="7013142"/>
            <a:ext cx="3926268" cy="158346"/>
          </a:xfrm>
          <a:prstGeom prst="rect">
            <a:avLst/>
          </a:prstGeom>
        </p:spPr>
        <p:txBody>
          <a:bodyPr lIns="91406" tIns="45703" rIns="91406" bIns="45703"/>
          <a:lstStyle>
            <a:lvl1pPr>
              <a:defRPr/>
            </a:lvl1pPr>
          </a:lstStyle>
          <a:p>
            <a:r>
              <a:rPr lang="en-GB" sz="1700">
                <a:solidFill>
                  <a:prstClr val="white"/>
                </a:solidFill>
              </a:rPr>
              <a:t>Client name - Event - Presentation title</a:t>
            </a:r>
          </a:p>
        </p:txBody>
      </p:sp>
      <p:sp>
        <p:nvSpPr>
          <p:cNvPr id="7182" name="Rectangle 14"/>
          <p:cNvSpPr>
            <a:spLocks noGrp="1" noChangeArrowheads="1"/>
          </p:cNvSpPr>
          <p:nvPr>
            <p:ph type="sldNum" sz="quarter" idx="4"/>
          </p:nvPr>
        </p:nvSpPr>
        <p:spPr>
          <a:xfrm>
            <a:off x="4767461" y="7006805"/>
            <a:ext cx="2847763" cy="164679"/>
          </a:xfrm>
          <a:prstGeom prst="rect">
            <a:avLst/>
          </a:prstGeom>
        </p:spPr>
        <p:txBody>
          <a:bodyPr lIns="91406" tIns="45703" rIns="91406" bIns="45703"/>
          <a:lstStyle>
            <a:lvl1pPr>
              <a:defRPr/>
            </a:lvl1pPr>
          </a:lstStyle>
          <a:p>
            <a:r>
              <a:rPr lang="en-GB" sz="1700">
                <a:solidFill>
                  <a:prstClr val="white"/>
                </a:solidFill>
              </a:rPr>
              <a:t>Page </a:t>
            </a:r>
            <a:fld id="{EB371873-BAF8-421E-A180-A2821999BACA}" type="slidenum">
              <a:rPr lang="en-GB" sz="1700">
                <a:solidFill>
                  <a:prstClr val="white"/>
                </a:solidFill>
              </a:rPr>
              <a:pPr/>
              <a:t>‹#›</a:t>
            </a:fld>
            <a:endParaRPr lang="en-GB" sz="1700">
              <a:solidFill>
                <a:prstClr val="white"/>
              </a:solidFill>
            </a:endParaRPr>
          </a:p>
        </p:txBody>
      </p:sp>
      <p:sp>
        <p:nvSpPr>
          <p:cNvPr id="15" name="Freeform 25"/>
          <p:cNvSpPr>
            <a:spLocks noChangeAspect="1"/>
          </p:cNvSpPr>
          <p:nvPr userDrawn="1"/>
        </p:nvSpPr>
        <p:spPr bwMode="gray">
          <a:xfrm>
            <a:off x="11605067" y="5017988"/>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6" name="Freeform 30"/>
          <p:cNvSpPr>
            <a:spLocks noChangeAspect="1"/>
          </p:cNvSpPr>
          <p:nvPr userDrawn="1"/>
        </p:nvSpPr>
        <p:spPr bwMode="gray">
          <a:xfrm>
            <a:off x="11605067" y="1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8"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364"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364" rtl="1" fontAlgn="auto">
                <a:spcBef>
                  <a:spcPts val="0"/>
                </a:spcBef>
                <a:spcAft>
                  <a:spcPts val="0"/>
                </a:spcAft>
                <a:defRPr/>
              </a:pPr>
              <a:t>‹#›</a:t>
            </a:fld>
            <a:endParaRPr lang="en-GB" sz="1200" dirty="0">
              <a:latin typeface="Arial"/>
            </a:endParaRPr>
          </a:p>
        </p:txBody>
      </p:sp>
      <p:sp>
        <p:nvSpPr>
          <p:cNvPr id="19" name="Footer Placeholder 4"/>
          <p:cNvSpPr txBox="1">
            <a:spLocks/>
          </p:cNvSpPr>
          <p:nvPr userDrawn="1"/>
        </p:nvSpPr>
        <p:spPr>
          <a:xfrm>
            <a:off x="4180142" y="6259746"/>
            <a:ext cx="7034677" cy="285024"/>
          </a:xfrm>
          <a:prstGeom prst="rect">
            <a:avLst/>
          </a:prstGeom>
        </p:spPr>
        <p:txBody>
          <a:bodyPr lIns="108810" tIns="54406" rIns="108810" bIns="54406"/>
          <a:lstStyle/>
          <a:p>
            <a:pPr algn="r" defTabSz="1088364" fontAlgn="auto">
              <a:spcBef>
                <a:spcPts val="0"/>
              </a:spcBef>
              <a:spcAft>
                <a:spcPts val="0"/>
              </a:spcAft>
              <a:defRPr/>
            </a:pPr>
            <a:r>
              <a:rPr lang="he-IL" sz="1200" b="0" dirty="0" smtClean="0">
                <a:solidFill>
                  <a:srgbClr val="FF0000"/>
                </a:solidFill>
                <a:latin typeface="Arial"/>
              </a:rPr>
              <a:t>שם הלקוח – אירוע – שם המצגת </a:t>
            </a:r>
            <a:endParaRPr lang="en-GB" sz="1200" b="0" dirty="0">
              <a:solidFill>
                <a:srgbClr val="FF0000"/>
              </a:solidFill>
              <a:latin typeface="Arial"/>
            </a:endParaRPr>
          </a:p>
        </p:txBody>
      </p:sp>
      <p:pic>
        <p:nvPicPr>
          <p:cNvPr id="20" name="תמונה 19" descr="BDO_Consulting_Group.png"/>
          <p:cNvPicPr>
            <a:picLocks noChangeAspect="1"/>
          </p:cNvPicPr>
          <p:nvPr userDrawn="1"/>
        </p:nvPicPr>
        <p:blipFill>
          <a:blip r:embed="rId2" cstate="print"/>
          <a:stretch>
            <a:fillRect/>
          </a:stretch>
        </p:blipFill>
        <p:spPr>
          <a:xfrm>
            <a:off x="361059" y="196985"/>
            <a:ext cx="1643570" cy="495560"/>
          </a:xfrm>
          <a:prstGeom prst="rect">
            <a:avLst/>
          </a:prstGeom>
        </p:spPr>
      </p:pic>
    </p:spTree>
    <p:extLst>
      <p:ext uri="{BB962C8B-B14F-4D97-AF65-F5344CB8AC3E}">
        <p14:creationId xmlns:p14="http://schemas.microsoft.com/office/powerpoint/2010/main" val="553223422"/>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7" y="681845"/>
            <a:ext cx="11816947" cy="5312500"/>
          </a:xfrm>
          <a:prstGeom prst="rect">
            <a:avLst/>
          </a:prstGeom>
          <a:solidFill>
            <a:srgbClr val="EE9024"/>
          </a:solidFill>
          <a:ln w="9525">
            <a:noFill/>
            <a:miter lim="800000"/>
            <a:headEnd/>
            <a:tailEnd/>
          </a:ln>
          <a:effectLst/>
        </p:spPr>
        <p:txBody>
          <a:bodyPr wrap="none" lIns="108810" tIns="54406" rIns="108810" bIns="54406" anchor="ctr"/>
          <a:lstStyle/>
          <a:p>
            <a:endParaRPr lang="en-GB" sz="1700">
              <a:solidFill>
                <a:prstClr val="white"/>
              </a:solidFill>
            </a:endParaRPr>
          </a:p>
        </p:txBody>
      </p:sp>
      <p:sp>
        <p:nvSpPr>
          <p:cNvPr id="7170" name="Rectangle 2"/>
          <p:cNvSpPr>
            <a:spLocks noGrp="1" noChangeArrowheads="1"/>
          </p:cNvSpPr>
          <p:nvPr>
            <p:ph type="ctrTitle"/>
          </p:nvPr>
        </p:nvSpPr>
        <p:spPr bwMode="gray">
          <a:xfrm>
            <a:off x="383521" y="1376025"/>
            <a:ext cx="11077460" cy="524124"/>
          </a:xfrm>
        </p:spPr>
        <p:txBody>
          <a:bodyPr/>
          <a:lstStyle>
            <a:lvl1pPr algn="r">
              <a:defRPr sz="38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1"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43"/>
            <a:ext cx="2339234"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181" name="Rectangle 13"/>
          <p:cNvSpPr>
            <a:spLocks noGrp="1" noChangeArrowheads="1"/>
          </p:cNvSpPr>
          <p:nvPr>
            <p:ph type="ftr" sz="quarter" idx="3"/>
          </p:nvPr>
        </p:nvSpPr>
        <p:spPr>
          <a:xfrm>
            <a:off x="841196" y="7013142"/>
            <a:ext cx="3926268" cy="158346"/>
          </a:xfrm>
          <a:prstGeom prst="rect">
            <a:avLst/>
          </a:prstGeom>
        </p:spPr>
        <p:txBody>
          <a:bodyPr lIns="91406" tIns="45703" rIns="91406" bIns="45703"/>
          <a:lstStyle>
            <a:lvl1pPr>
              <a:defRPr/>
            </a:lvl1pPr>
          </a:lstStyle>
          <a:p>
            <a:r>
              <a:rPr lang="en-GB" sz="1700">
                <a:solidFill>
                  <a:prstClr val="white"/>
                </a:solidFill>
              </a:rPr>
              <a:t>Client name - Event - Presentation title</a:t>
            </a:r>
          </a:p>
        </p:txBody>
      </p:sp>
      <p:sp>
        <p:nvSpPr>
          <p:cNvPr id="7182" name="Rectangle 14"/>
          <p:cNvSpPr>
            <a:spLocks noGrp="1" noChangeArrowheads="1"/>
          </p:cNvSpPr>
          <p:nvPr>
            <p:ph type="sldNum" sz="quarter" idx="4"/>
          </p:nvPr>
        </p:nvSpPr>
        <p:spPr>
          <a:xfrm>
            <a:off x="4767461" y="7006805"/>
            <a:ext cx="2847763" cy="164679"/>
          </a:xfrm>
          <a:prstGeom prst="rect">
            <a:avLst/>
          </a:prstGeom>
        </p:spPr>
        <p:txBody>
          <a:bodyPr lIns="91406" tIns="45703" rIns="91406" bIns="45703"/>
          <a:lstStyle>
            <a:lvl1pPr>
              <a:defRPr/>
            </a:lvl1pPr>
          </a:lstStyle>
          <a:p>
            <a:r>
              <a:rPr lang="en-GB" sz="1700">
                <a:solidFill>
                  <a:prstClr val="white"/>
                </a:solidFill>
              </a:rPr>
              <a:t>Page </a:t>
            </a:r>
            <a:fld id="{EB371873-BAF8-421E-A180-A2821999BACA}" type="slidenum">
              <a:rPr lang="en-GB" sz="1700">
                <a:solidFill>
                  <a:prstClr val="white"/>
                </a:solidFill>
              </a:rPr>
              <a:pPr/>
              <a:t>‹#›</a:t>
            </a:fld>
            <a:endParaRPr lang="en-GB" sz="1700">
              <a:solidFill>
                <a:prstClr val="white"/>
              </a:solidFill>
            </a:endParaRPr>
          </a:p>
        </p:txBody>
      </p:sp>
      <p:sp>
        <p:nvSpPr>
          <p:cNvPr id="15" name="Freeform 25"/>
          <p:cNvSpPr>
            <a:spLocks noChangeAspect="1"/>
          </p:cNvSpPr>
          <p:nvPr userDrawn="1"/>
        </p:nvSpPr>
        <p:spPr bwMode="gray">
          <a:xfrm>
            <a:off x="11605067" y="5017988"/>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6" name="Freeform 30"/>
          <p:cNvSpPr>
            <a:spLocks noChangeAspect="1"/>
          </p:cNvSpPr>
          <p:nvPr userDrawn="1"/>
        </p:nvSpPr>
        <p:spPr bwMode="gray">
          <a:xfrm>
            <a:off x="11605067" y="1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8"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364"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364" rtl="1" fontAlgn="auto">
                <a:spcBef>
                  <a:spcPts val="0"/>
                </a:spcBef>
                <a:spcAft>
                  <a:spcPts val="0"/>
                </a:spcAft>
                <a:defRPr/>
              </a:pPr>
              <a:t>‹#›</a:t>
            </a:fld>
            <a:endParaRPr lang="en-GB" sz="1200" dirty="0">
              <a:latin typeface="Arial"/>
            </a:endParaRPr>
          </a:p>
        </p:txBody>
      </p:sp>
      <p:sp>
        <p:nvSpPr>
          <p:cNvPr id="19" name="Footer Placeholder 4"/>
          <p:cNvSpPr txBox="1">
            <a:spLocks/>
          </p:cNvSpPr>
          <p:nvPr userDrawn="1"/>
        </p:nvSpPr>
        <p:spPr>
          <a:xfrm>
            <a:off x="4180142" y="6259746"/>
            <a:ext cx="7034677" cy="285024"/>
          </a:xfrm>
          <a:prstGeom prst="rect">
            <a:avLst/>
          </a:prstGeom>
        </p:spPr>
        <p:txBody>
          <a:bodyPr lIns="108810" tIns="54406" rIns="108810" bIns="54406"/>
          <a:lstStyle/>
          <a:p>
            <a:pPr algn="r" defTabSz="1088364" fontAlgn="auto">
              <a:spcBef>
                <a:spcPts val="0"/>
              </a:spcBef>
              <a:spcAft>
                <a:spcPts val="0"/>
              </a:spcAft>
              <a:defRPr/>
            </a:pPr>
            <a:r>
              <a:rPr lang="he-IL" sz="1200" b="0" dirty="0" smtClean="0">
                <a:solidFill>
                  <a:srgbClr val="FF0000"/>
                </a:solidFill>
                <a:latin typeface="Arial"/>
              </a:rPr>
              <a:t>שם הלקוח – אירוע – שם המצגת </a:t>
            </a:r>
            <a:endParaRPr lang="en-GB" sz="1200" b="0" dirty="0">
              <a:solidFill>
                <a:srgbClr val="FF0000"/>
              </a:solidFill>
              <a:latin typeface="Arial"/>
            </a:endParaRPr>
          </a:p>
        </p:txBody>
      </p:sp>
      <p:pic>
        <p:nvPicPr>
          <p:cNvPr id="20" name="תמונה 19" descr="BDO_Consulting_Group.png"/>
          <p:cNvPicPr>
            <a:picLocks noChangeAspect="1"/>
          </p:cNvPicPr>
          <p:nvPr userDrawn="1"/>
        </p:nvPicPr>
        <p:blipFill>
          <a:blip r:embed="rId2" cstate="print"/>
          <a:stretch>
            <a:fillRect/>
          </a:stretch>
        </p:blipFill>
        <p:spPr>
          <a:xfrm>
            <a:off x="361059" y="196985"/>
            <a:ext cx="1643570" cy="495560"/>
          </a:xfrm>
          <a:prstGeom prst="rect">
            <a:avLst/>
          </a:prstGeom>
        </p:spPr>
      </p:pic>
    </p:spTree>
    <p:extLst>
      <p:ext uri="{BB962C8B-B14F-4D97-AF65-F5344CB8AC3E}">
        <p14:creationId xmlns:p14="http://schemas.microsoft.com/office/powerpoint/2010/main" val="84243716"/>
      </p:ext>
    </p:extLst>
  </p:cSld>
  <p:clrMapOvr>
    <a:masterClrMapping/>
  </p:clrMapOvr>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7" y="681845"/>
            <a:ext cx="11816947" cy="5312500"/>
          </a:xfrm>
          <a:prstGeom prst="rect">
            <a:avLst/>
          </a:prstGeom>
          <a:solidFill>
            <a:srgbClr val="D1108C"/>
          </a:solidFill>
          <a:ln w="9525">
            <a:noFill/>
            <a:miter lim="800000"/>
            <a:headEnd/>
            <a:tailEnd/>
          </a:ln>
          <a:effectLst/>
        </p:spPr>
        <p:txBody>
          <a:bodyPr wrap="none" lIns="108810" tIns="54406" rIns="108810" bIns="54406" anchor="ctr"/>
          <a:lstStyle/>
          <a:p>
            <a:endParaRPr lang="en-GB" sz="1700">
              <a:solidFill>
                <a:prstClr val="white"/>
              </a:solidFill>
            </a:endParaRPr>
          </a:p>
        </p:txBody>
      </p:sp>
      <p:sp>
        <p:nvSpPr>
          <p:cNvPr id="7170" name="Rectangle 2"/>
          <p:cNvSpPr>
            <a:spLocks noGrp="1" noChangeArrowheads="1"/>
          </p:cNvSpPr>
          <p:nvPr>
            <p:ph type="ctrTitle"/>
          </p:nvPr>
        </p:nvSpPr>
        <p:spPr bwMode="gray">
          <a:xfrm>
            <a:off x="383521" y="1376025"/>
            <a:ext cx="11077460" cy="524124"/>
          </a:xfrm>
        </p:spPr>
        <p:txBody>
          <a:bodyPr/>
          <a:lstStyle>
            <a:lvl1pPr algn="r">
              <a:defRPr sz="38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1"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43"/>
            <a:ext cx="2339234"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181" name="Rectangle 13"/>
          <p:cNvSpPr>
            <a:spLocks noGrp="1" noChangeArrowheads="1"/>
          </p:cNvSpPr>
          <p:nvPr>
            <p:ph type="ftr" sz="quarter" idx="3"/>
          </p:nvPr>
        </p:nvSpPr>
        <p:spPr>
          <a:xfrm>
            <a:off x="841196" y="7013142"/>
            <a:ext cx="3926268" cy="158346"/>
          </a:xfrm>
          <a:prstGeom prst="rect">
            <a:avLst/>
          </a:prstGeom>
        </p:spPr>
        <p:txBody>
          <a:bodyPr lIns="91406" tIns="45703" rIns="91406" bIns="45703"/>
          <a:lstStyle>
            <a:lvl1pPr>
              <a:defRPr/>
            </a:lvl1pPr>
          </a:lstStyle>
          <a:p>
            <a:r>
              <a:rPr lang="en-GB" sz="1700">
                <a:solidFill>
                  <a:prstClr val="white"/>
                </a:solidFill>
              </a:rPr>
              <a:t>Client name - Event - Presentation title</a:t>
            </a:r>
          </a:p>
        </p:txBody>
      </p:sp>
      <p:sp>
        <p:nvSpPr>
          <p:cNvPr id="7182" name="Rectangle 14"/>
          <p:cNvSpPr>
            <a:spLocks noGrp="1" noChangeArrowheads="1"/>
          </p:cNvSpPr>
          <p:nvPr>
            <p:ph type="sldNum" sz="quarter" idx="4"/>
          </p:nvPr>
        </p:nvSpPr>
        <p:spPr>
          <a:xfrm>
            <a:off x="4767461" y="7006805"/>
            <a:ext cx="2847763" cy="164679"/>
          </a:xfrm>
          <a:prstGeom prst="rect">
            <a:avLst/>
          </a:prstGeom>
        </p:spPr>
        <p:txBody>
          <a:bodyPr lIns="91406" tIns="45703" rIns="91406" bIns="45703"/>
          <a:lstStyle>
            <a:lvl1pPr>
              <a:defRPr/>
            </a:lvl1pPr>
          </a:lstStyle>
          <a:p>
            <a:r>
              <a:rPr lang="en-GB" sz="1700">
                <a:solidFill>
                  <a:prstClr val="white"/>
                </a:solidFill>
              </a:rPr>
              <a:t>Page </a:t>
            </a:r>
            <a:fld id="{EB371873-BAF8-421E-A180-A2821999BACA}" type="slidenum">
              <a:rPr lang="en-GB" sz="1700">
                <a:solidFill>
                  <a:prstClr val="white"/>
                </a:solidFill>
              </a:rPr>
              <a:pPr/>
              <a:t>‹#›</a:t>
            </a:fld>
            <a:endParaRPr lang="en-GB" sz="1700">
              <a:solidFill>
                <a:prstClr val="white"/>
              </a:solidFill>
            </a:endParaRPr>
          </a:p>
        </p:txBody>
      </p:sp>
      <p:sp>
        <p:nvSpPr>
          <p:cNvPr id="15" name="Freeform 25"/>
          <p:cNvSpPr>
            <a:spLocks noChangeAspect="1"/>
          </p:cNvSpPr>
          <p:nvPr userDrawn="1"/>
        </p:nvSpPr>
        <p:spPr bwMode="gray">
          <a:xfrm>
            <a:off x="11605067" y="5017988"/>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6" name="Freeform 30"/>
          <p:cNvSpPr>
            <a:spLocks noChangeAspect="1"/>
          </p:cNvSpPr>
          <p:nvPr userDrawn="1"/>
        </p:nvSpPr>
        <p:spPr bwMode="gray">
          <a:xfrm>
            <a:off x="11605067" y="1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8"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364"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364" rtl="1" fontAlgn="auto">
                <a:spcBef>
                  <a:spcPts val="0"/>
                </a:spcBef>
                <a:spcAft>
                  <a:spcPts val="0"/>
                </a:spcAft>
                <a:defRPr/>
              </a:pPr>
              <a:t>‹#›</a:t>
            </a:fld>
            <a:endParaRPr lang="en-GB" sz="1200" dirty="0">
              <a:latin typeface="Arial"/>
            </a:endParaRPr>
          </a:p>
        </p:txBody>
      </p:sp>
      <p:sp>
        <p:nvSpPr>
          <p:cNvPr id="19" name="Footer Placeholder 4"/>
          <p:cNvSpPr txBox="1">
            <a:spLocks/>
          </p:cNvSpPr>
          <p:nvPr userDrawn="1"/>
        </p:nvSpPr>
        <p:spPr>
          <a:xfrm>
            <a:off x="4180142" y="6259746"/>
            <a:ext cx="7034677" cy="285024"/>
          </a:xfrm>
          <a:prstGeom prst="rect">
            <a:avLst/>
          </a:prstGeom>
        </p:spPr>
        <p:txBody>
          <a:bodyPr lIns="108810" tIns="54406" rIns="108810" bIns="54406"/>
          <a:lstStyle/>
          <a:p>
            <a:pPr algn="r" defTabSz="1088364" fontAlgn="auto">
              <a:spcBef>
                <a:spcPts val="0"/>
              </a:spcBef>
              <a:spcAft>
                <a:spcPts val="0"/>
              </a:spcAft>
              <a:defRPr/>
            </a:pPr>
            <a:r>
              <a:rPr lang="he-IL" sz="1200" b="0" dirty="0" smtClean="0">
                <a:solidFill>
                  <a:srgbClr val="FF0000"/>
                </a:solidFill>
                <a:latin typeface="Arial"/>
              </a:rPr>
              <a:t>שם הלקוח – אירוע – שם המצגת </a:t>
            </a:r>
            <a:endParaRPr lang="en-GB" sz="1200" b="0" dirty="0">
              <a:solidFill>
                <a:srgbClr val="FF0000"/>
              </a:solidFill>
              <a:latin typeface="Arial"/>
            </a:endParaRPr>
          </a:p>
        </p:txBody>
      </p:sp>
      <p:pic>
        <p:nvPicPr>
          <p:cNvPr id="20" name="תמונה 19" descr="BDO_Consulting_Group.png"/>
          <p:cNvPicPr>
            <a:picLocks noChangeAspect="1"/>
          </p:cNvPicPr>
          <p:nvPr userDrawn="1"/>
        </p:nvPicPr>
        <p:blipFill>
          <a:blip r:embed="rId2" cstate="print"/>
          <a:stretch>
            <a:fillRect/>
          </a:stretch>
        </p:blipFill>
        <p:spPr>
          <a:xfrm>
            <a:off x="361059" y="196985"/>
            <a:ext cx="1643570" cy="495560"/>
          </a:xfrm>
          <a:prstGeom prst="rect">
            <a:avLst/>
          </a:prstGeom>
        </p:spPr>
      </p:pic>
    </p:spTree>
    <p:extLst>
      <p:ext uri="{BB962C8B-B14F-4D97-AF65-F5344CB8AC3E}">
        <p14:creationId xmlns:p14="http://schemas.microsoft.com/office/powerpoint/2010/main" val="1394909808"/>
      </p:ext>
    </p:extLst>
  </p:cSld>
  <p:clrMapOvr>
    <a:masterClrMapping/>
  </p:clrMapOvr>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Date Placeholder 3"/>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Tree>
    <p:extLst>
      <p:ext uri="{BB962C8B-B14F-4D97-AF65-F5344CB8AC3E}">
        <p14:creationId xmlns:p14="http://schemas.microsoft.com/office/powerpoint/2010/main" val="24248102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5" name="Date Placeholder 4"/>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9" name="Text Placeholder 8"/>
          <p:cNvSpPr>
            <a:spLocks noGrp="1"/>
          </p:cNvSpPr>
          <p:nvPr>
            <p:ph type="body" sz="quarter" idx="13"/>
          </p:nvPr>
        </p:nvSpPr>
        <p:spPr>
          <a:xfrm>
            <a:off x="383522" y="1816234"/>
            <a:ext cx="5619247" cy="3805048"/>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44" y="1816234"/>
            <a:ext cx="5619247" cy="3805048"/>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extLst>
      <p:ext uri="{BB962C8B-B14F-4D97-AF65-F5344CB8AC3E}">
        <p14:creationId xmlns:p14="http://schemas.microsoft.com/office/powerpoint/2010/main" val="6096832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כותרת, טקסט ותוכן">
    <p:spTree>
      <p:nvGrpSpPr>
        <p:cNvPr id="1" name=""/>
        <p:cNvGrpSpPr/>
        <p:nvPr/>
      </p:nvGrpSpPr>
      <p:grpSpPr>
        <a:xfrm>
          <a:off x="0" y="0"/>
          <a:ext cx="0" cy="0"/>
          <a:chOff x="0" y="0"/>
          <a:chExt cx="0" cy="0"/>
        </a:xfrm>
      </p:grpSpPr>
      <p:sp>
        <p:nvSpPr>
          <p:cNvPr id="2" name="Title 1"/>
          <p:cNvSpPr>
            <a:spLocks noGrp="1"/>
          </p:cNvSpPr>
          <p:nvPr>
            <p:ph type="title"/>
          </p:nvPr>
        </p:nvSpPr>
        <p:spPr>
          <a:xfrm>
            <a:off x="383528" y="671393"/>
            <a:ext cx="11437669" cy="969076"/>
          </a:xfrm>
        </p:spPr>
        <p:txBody>
          <a:bodyPr/>
          <a:lstStyle/>
          <a:p>
            <a:r>
              <a:rPr lang="he-IL" smtClean="0"/>
              <a:t>לחץ כדי לערוך סגנון כותרת של תבנית בסיס</a:t>
            </a:r>
            <a:endParaRPr lang="en-GB" dirty="0"/>
          </a:p>
        </p:txBody>
      </p:sp>
      <p:sp>
        <p:nvSpPr>
          <p:cNvPr id="3" name="Text Placeholder 2"/>
          <p:cNvSpPr>
            <a:spLocks noGrp="1"/>
          </p:cNvSpPr>
          <p:nvPr>
            <p:ph type="body" sz="half" idx="1"/>
          </p:nvPr>
        </p:nvSpPr>
        <p:spPr>
          <a:xfrm>
            <a:off x="383521" y="1816227"/>
            <a:ext cx="5617126" cy="3803466"/>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Content Placeholder 3"/>
          <p:cNvSpPr>
            <a:spLocks noGrp="1"/>
          </p:cNvSpPr>
          <p:nvPr>
            <p:ph sz="half" idx="2"/>
          </p:nvPr>
        </p:nvSpPr>
        <p:spPr>
          <a:xfrm>
            <a:off x="6204066" y="1816227"/>
            <a:ext cx="5617129" cy="3803466"/>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5" name="Date Placeholder 4"/>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Tree>
    <p:extLst>
      <p:ext uri="{BB962C8B-B14F-4D97-AF65-F5344CB8AC3E}">
        <p14:creationId xmlns:p14="http://schemas.microsoft.com/office/powerpoint/2010/main" val="322904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שני תכנים">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83522" y="1816230"/>
            <a:ext cx="5619247" cy="3805049"/>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43" y="1816230"/>
            <a:ext cx="5619247" cy="3805049"/>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OverObj" preserve="1">
  <p:cSld name="כותרת וטקסט על פני תוכן">
    <p:spTree>
      <p:nvGrpSpPr>
        <p:cNvPr id="1" name=""/>
        <p:cNvGrpSpPr/>
        <p:nvPr/>
      </p:nvGrpSpPr>
      <p:grpSpPr>
        <a:xfrm>
          <a:off x="0" y="0"/>
          <a:ext cx="0" cy="0"/>
          <a:chOff x="0" y="0"/>
          <a:chExt cx="0" cy="0"/>
        </a:xfrm>
      </p:grpSpPr>
      <p:sp>
        <p:nvSpPr>
          <p:cNvPr id="2" name="Title 1"/>
          <p:cNvSpPr>
            <a:spLocks noGrp="1"/>
          </p:cNvSpPr>
          <p:nvPr>
            <p:ph type="title"/>
          </p:nvPr>
        </p:nvSpPr>
        <p:spPr>
          <a:xfrm>
            <a:off x="383528" y="671393"/>
            <a:ext cx="11437669" cy="969076"/>
          </a:xfrm>
        </p:spPr>
        <p:txBody>
          <a:bodyPr/>
          <a:lstStyle/>
          <a:p>
            <a:r>
              <a:rPr lang="he-IL" smtClean="0"/>
              <a:t>לחץ כדי לערוך סגנון כותרת של תבנית בסיס</a:t>
            </a:r>
            <a:endParaRPr lang="en-GB"/>
          </a:p>
        </p:txBody>
      </p:sp>
      <p:sp>
        <p:nvSpPr>
          <p:cNvPr id="3" name="Text Placeholder 2"/>
          <p:cNvSpPr>
            <a:spLocks noGrp="1"/>
          </p:cNvSpPr>
          <p:nvPr>
            <p:ph type="body" sz="half" idx="1"/>
          </p:nvPr>
        </p:nvSpPr>
        <p:spPr>
          <a:xfrm>
            <a:off x="383528" y="1816228"/>
            <a:ext cx="11437669" cy="456036"/>
          </a:xfrm>
        </p:spPr>
        <p:txBody>
          <a:bodyPr/>
          <a:lstStyle>
            <a:lvl1pPr>
              <a:defRPr sz="1900"/>
            </a:lvl1pPr>
            <a:lvl2pPr>
              <a:defRPr sz="1900"/>
            </a:lvl2pPr>
            <a:lvl3pPr>
              <a:defRPr sz="1400" i="0"/>
            </a:lvl3pPr>
            <a:lvl4pPr>
              <a:defRPr sz="1400" i="0"/>
            </a:lvl4pPr>
            <a:lvl5pPr>
              <a:defRPr sz="1400" i="0"/>
            </a:lvl5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383523" y="2272270"/>
            <a:ext cx="10136681" cy="3347429"/>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Tree>
    <p:extLst>
      <p:ext uri="{BB962C8B-B14F-4D97-AF65-F5344CB8AC3E}">
        <p14:creationId xmlns:p14="http://schemas.microsoft.com/office/powerpoint/2010/main" val="27728054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3" name="Date Placeholder 2"/>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Tree>
    <p:extLst>
      <p:ext uri="{BB962C8B-B14F-4D97-AF65-F5344CB8AC3E}">
        <p14:creationId xmlns:p14="http://schemas.microsoft.com/office/powerpoint/2010/main" val="1727132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5" name="Date Placeholder 4"/>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9" name="Text Placeholder 8"/>
          <p:cNvSpPr>
            <a:spLocks noGrp="1"/>
          </p:cNvSpPr>
          <p:nvPr>
            <p:ph type="body" sz="quarter" idx="13"/>
          </p:nvPr>
        </p:nvSpPr>
        <p:spPr>
          <a:xfrm>
            <a:off x="2341354" y="1816237"/>
            <a:ext cx="3661410" cy="3802693"/>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44" y="1816234"/>
            <a:ext cx="5619247" cy="3805048"/>
          </a:xfrm>
        </p:spPr>
        <p:txBody>
          <a:bodyPr/>
          <a:lstStyle>
            <a:lvl1pPr>
              <a:defRPr sz="1900"/>
            </a:lvl1pPr>
            <a:lvl2pPr>
              <a:defRPr sz="1900"/>
            </a:lvl2pPr>
            <a:lvl3pPr>
              <a:defRPr sz="1400"/>
            </a:lvl3pPr>
            <a:lvl4pPr>
              <a:defRPr sz="1400"/>
            </a:lvl4pPr>
            <a:lvl5pPr>
              <a:defRPr sz="1400"/>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GB" dirty="0"/>
          </a:p>
        </p:txBody>
      </p:sp>
      <p:sp>
        <p:nvSpPr>
          <p:cNvPr id="10" name="Picture Placeholder 9"/>
          <p:cNvSpPr>
            <a:spLocks noGrp="1"/>
          </p:cNvSpPr>
          <p:nvPr>
            <p:ph type="pic" sz="quarter" idx="15"/>
          </p:nvPr>
        </p:nvSpPr>
        <p:spPr>
          <a:xfrm>
            <a:off x="382717" y="1816227"/>
            <a:ext cx="1729800" cy="1396834"/>
          </a:xfrm>
        </p:spPr>
        <p:txBody>
          <a:bodyPr/>
          <a:lstStyle/>
          <a:p>
            <a:r>
              <a:rPr lang="he-IL" smtClean="0"/>
              <a:t>לחץ על הסמל כדי להוסיף תמונה</a:t>
            </a:r>
            <a:endParaRPr lang="en-GB"/>
          </a:p>
        </p:txBody>
      </p:sp>
    </p:spTree>
    <p:extLst>
      <p:ext uri="{BB962C8B-B14F-4D97-AF65-F5344CB8AC3E}">
        <p14:creationId xmlns:p14="http://schemas.microsoft.com/office/powerpoint/2010/main" val="18167881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 name="Text Placeholder 6"/>
          <p:cNvSpPr>
            <a:spLocks noGrp="1"/>
          </p:cNvSpPr>
          <p:nvPr>
            <p:ph type="body" sz="quarter" idx="13"/>
          </p:nvPr>
        </p:nvSpPr>
        <p:spPr>
          <a:xfrm>
            <a:off x="383523" y="1816234"/>
            <a:ext cx="10136681" cy="3805048"/>
          </a:xfrm>
        </p:spPr>
        <p:txBody>
          <a:bodyPr/>
          <a:lstStyle>
            <a:lvl1pPr>
              <a:defRPr sz="3300">
                <a:solidFill>
                  <a:srgbClr val="62CAE3"/>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6578969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 name="Text Placeholder 6"/>
          <p:cNvSpPr>
            <a:spLocks noGrp="1"/>
          </p:cNvSpPr>
          <p:nvPr>
            <p:ph type="body" sz="quarter" idx="13"/>
          </p:nvPr>
        </p:nvSpPr>
        <p:spPr>
          <a:xfrm>
            <a:off x="383523" y="1816234"/>
            <a:ext cx="10136681" cy="3805048"/>
          </a:xfrm>
        </p:spPr>
        <p:txBody>
          <a:bodyPr/>
          <a:lstStyle>
            <a:lvl1pPr>
              <a:defRPr sz="3300">
                <a:solidFill>
                  <a:srgbClr val="2EAFA4"/>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34579006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 name="Text Placeholder 6"/>
          <p:cNvSpPr>
            <a:spLocks noGrp="1"/>
          </p:cNvSpPr>
          <p:nvPr>
            <p:ph type="body" sz="quarter" idx="13"/>
          </p:nvPr>
        </p:nvSpPr>
        <p:spPr>
          <a:xfrm>
            <a:off x="383523" y="1816234"/>
            <a:ext cx="10136681" cy="3805048"/>
          </a:xfrm>
        </p:spPr>
        <p:txBody>
          <a:bodyPr/>
          <a:lstStyle>
            <a:lvl1pPr>
              <a:defRPr sz="3300">
                <a:solidFill>
                  <a:srgbClr val="98002E"/>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35987683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 name="Text Placeholder 6"/>
          <p:cNvSpPr>
            <a:spLocks noGrp="1"/>
          </p:cNvSpPr>
          <p:nvPr>
            <p:ph type="body" sz="quarter" idx="13"/>
          </p:nvPr>
        </p:nvSpPr>
        <p:spPr>
          <a:xfrm>
            <a:off x="383523" y="1816234"/>
            <a:ext cx="10136681" cy="3805048"/>
          </a:xfrm>
        </p:spPr>
        <p:txBody>
          <a:bodyPr/>
          <a:lstStyle>
            <a:lvl1pPr>
              <a:defRPr sz="3300">
                <a:solidFill>
                  <a:srgbClr val="786860"/>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34199492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 name="Text Placeholder 6"/>
          <p:cNvSpPr>
            <a:spLocks noGrp="1"/>
          </p:cNvSpPr>
          <p:nvPr>
            <p:ph type="body" sz="quarter" idx="13"/>
          </p:nvPr>
        </p:nvSpPr>
        <p:spPr>
          <a:xfrm>
            <a:off x="383523" y="1816234"/>
            <a:ext cx="10136681" cy="3805048"/>
          </a:xfrm>
        </p:spPr>
        <p:txBody>
          <a:bodyPr/>
          <a:lstStyle>
            <a:lvl1pPr>
              <a:defRPr sz="3300">
                <a:solidFill>
                  <a:srgbClr val="EE9024"/>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32669010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 name="Text Placeholder 6"/>
          <p:cNvSpPr>
            <a:spLocks noGrp="1"/>
          </p:cNvSpPr>
          <p:nvPr>
            <p:ph type="body" sz="quarter" idx="13"/>
          </p:nvPr>
        </p:nvSpPr>
        <p:spPr>
          <a:xfrm>
            <a:off x="383523" y="1816234"/>
            <a:ext cx="10136681" cy="3805048"/>
          </a:xfrm>
        </p:spPr>
        <p:txBody>
          <a:bodyPr/>
          <a:lstStyle>
            <a:lvl1pPr>
              <a:defRPr sz="3300">
                <a:solidFill>
                  <a:srgbClr val="D1108C"/>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9011086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6618" y="7009971"/>
            <a:ext cx="2847763" cy="164679"/>
          </a:xfrm>
          <a:prstGeom prst="rect">
            <a:avLst/>
          </a:prstGeom>
        </p:spPr>
        <p:txBody>
          <a:bodyPr lIns="108810" tIns="54406" rIns="108810" bIns="54406"/>
          <a:lstStyle>
            <a:lvl1pPr>
              <a:defRPr/>
            </a:lvl1pPr>
          </a:lstStyle>
          <a:p>
            <a:endParaRPr lang="en-GB" sz="1700">
              <a:solidFill>
                <a:prstClr val="white"/>
              </a:solidFill>
            </a:endParaRPr>
          </a:p>
        </p:txBody>
      </p:sp>
    </p:spTree>
    <p:extLst>
      <p:ext uri="{BB962C8B-B14F-4D97-AF65-F5344CB8AC3E}">
        <p14:creationId xmlns:p14="http://schemas.microsoft.com/office/powerpoint/2010/main" val="28482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טקסט ותוכן">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3522" y="1816237"/>
            <a:ext cx="5617128" cy="3803465"/>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Content Placeholder 3"/>
          <p:cNvSpPr>
            <a:spLocks noGrp="1"/>
          </p:cNvSpPr>
          <p:nvPr>
            <p:ph sz="half" idx="2"/>
          </p:nvPr>
        </p:nvSpPr>
        <p:spPr>
          <a:xfrm>
            <a:off x="6204067" y="1816237"/>
            <a:ext cx="5617129" cy="3803465"/>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5"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4_Title Slide-Image">
    <p:bg>
      <p:bgPr>
        <a:solidFill>
          <a:schemeClr val="bg1"/>
        </a:solidFill>
        <a:effectLst/>
      </p:bgPr>
    </p:bg>
    <p:spTree>
      <p:nvGrpSpPr>
        <p:cNvPr id="1" name=""/>
        <p:cNvGrpSpPr/>
        <p:nvPr/>
      </p:nvGrpSpPr>
      <p:grpSpPr>
        <a:xfrm>
          <a:off x="0" y="0"/>
          <a:ext cx="0" cy="0"/>
          <a:chOff x="0" y="0"/>
          <a:chExt cx="0" cy="0"/>
        </a:xfrm>
      </p:grpSpPr>
      <p:pic>
        <p:nvPicPr>
          <p:cNvPr id="8" name="תמונה 7" descr="iStock_000005451658Large.jpg"/>
          <p:cNvPicPr>
            <a:picLocks noChangeAspect="1"/>
          </p:cNvPicPr>
          <p:nvPr userDrawn="1"/>
        </p:nvPicPr>
        <p:blipFill>
          <a:blip r:embed="rId2" cstate="print"/>
          <a:stretch>
            <a:fillRect/>
          </a:stretch>
        </p:blipFill>
        <p:spPr>
          <a:xfrm flipH="1">
            <a:off x="89053" y="1175979"/>
            <a:ext cx="7750376" cy="2517522"/>
          </a:xfrm>
          <a:prstGeom prst="rect">
            <a:avLst/>
          </a:prstGeom>
        </p:spPr>
      </p:pic>
      <p:sp>
        <p:nvSpPr>
          <p:cNvPr id="12" name="Rectangle 5"/>
          <p:cNvSpPr/>
          <p:nvPr userDrawn="1"/>
        </p:nvSpPr>
        <p:spPr bwMode="auto">
          <a:xfrm rot="240000">
            <a:off x="3558257" y="470932"/>
            <a:ext cx="8689351" cy="1388008"/>
          </a:xfrm>
          <a:prstGeom prst="rect">
            <a:avLst/>
          </a:prstGeom>
          <a:solidFill>
            <a:schemeClr val="accent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defTabSz="1088364" rtl="1">
              <a:defRPr/>
            </a:pPr>
            <a:r>
              <a:rPr lang="he-IL" sz="3300" dirty="0" smtClean="0">
                <a:solidFill>
                  <a:prstClr val="white"/>
                </a:solidFill>
                <a:latin typeface="Arial Rounded MT Bold" pitchFamily="34" charset="0"/>
              </a:rPr>
              <a:t>מפגש בוקר למלכ"רים בנושאים:</a:t>
            </a:r>
          </a:p>
          <a:p>
            <a:pPr defTabSz="1088364" rtl="1">
              <a:defRPr/>
            </a:pPr>
            <a:r>
              <a:rPr lang="he-IL" sz="3300" dirty="0" smtClean="0">
                <a:solidFill>
                  <a:prstClr val="white"/>
                </a:solidFill>
                <a:latin typeface="Arial Rounded MT Bold" pitchFamily="34" charset="0"/>
              </a:rPr>
              <a:t> תיקוני חוק החברות וחוק העמותות והיערכות לסוף שנה</a:t>
            </a:r>
            <a:endParaRPr lang="en-US" dirty="0" smtClean="0">
              <a:solidFill>
                <a:prstClr val="white"/>
              </a:solidFill>
              <a:latin typeface="Arial Rounded MT Bold" pitchFamily="34" charset="0"/>
            </a:endParaRPr>
          </a:p>
        </p:txBody>
      </p:sp>
      <p:pic>
        <p:nvPicPr>
          <p:cNvPr id="7" name="תמונה 6" descr="BDO_ZIV_HAFT_LOGO.png"/>
          <p:cNvPicPr>
            <a:picLocks noChangeAspect="1"/>
          </p:cNvPicPr>
          <p:nvPr userDrawn="1"/>
        </p:nvPicPr>
        <p:blipFill>
          <a:blip r:embed="rId3" cstate="print"/>
          <a:stretch>
            <a:fillRect/>
          </a:stretch>
        </p:blipFill>
        <p:spPr>
          <a:xfrm>
            <a:off x="374629" y="278061"/>
            <a:ext cx="2805579" cy="567684"/>
          </a:xfrm>
          <a:prstGeom prst="rect">
            <a:avLst/>
          </a:prstGeom>
        </p:spPr>
      </p:pic>
    </p:spTree>
    <p:extLst>
      <p:ext uri="{BB962C8B-B14F-4D97-AF65-F5344CB8AC3E}">
        <p14:creationId xmlns:p14="http://schemas.microsoft.com/office/powerpoint/2010/main" val="27858399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9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364"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364"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36443979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5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364"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364"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16960811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93" name="Freeform 25"/>
          <p:cNvSpPr>
            <a:spLocks noChangeAspect="1"/>
          </p:cNvSpPr>
          <p:nvPr/>
        </p:nvSpPr>
        <p:spPr bwMode="gray">
          <a:xfrm>
            <a:off x="11600828" y="5017987"/>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7198" name="Freeform 30"/>
          <p:cNvSpPr>
            <a:spLocks noChangeAspect="1"/>
          </p:cNvSpPr>
          <p:nvPr/>
        </p:nvSpPr>
        <p:spPr bwMode="gray">
          <a:xfrm>
            <a:off x="11600828" y="12"/>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6"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pic>
        <p:nvPicPr>
          <p:cNvPr id="8" name="תמונה 7" descr="BDO_Consulting_Group.png"/>
          <p:cNvPicPr>
            <a:picLocks noChangeAspect="1"/>
          </p:cNvPicPr>
          <p:nvPr userDrawn="1"/>
        </p:nvPicPr>
        <p:blipFill>
          <a:blip r:embed="rId2" cstate="print"/>
          <a:stretch>
            <a:fillRect/>
          </a:stretch>
        </p:blipFill>
        <p:spPr>
          <a:xfrm>
            <a:off x="361063" y="257789"/>
            <a:ext cx="1481620" cy="495560"/>
          </a:xfrm>
          <a:prstGeom prst="rect">
            <a:avLst/>
          </a:prstGeom>
        </p:spPr>
      </p:pic>
    </p:spTree>
    <p:extLst>
      <p:ext uri="{BB962C8B-B14F-4D97-AF65-F5344CB8AC3E}">
        <p14:creationId xmlns:p14="http://schemas.microsoft.com/office/powerpoint/2010/main" val="41886580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11" name="Picture 2" descr="P:\מיתוג חדש 2010 - BDO\עיצוב\תמונות קנויות\תמונות למחלקות\פיננסים\iStock_000008494137Small.jpg"/>
          <p:cNvPicPr>
            <a:picLocks noChangeAspect="1" noChangeArrowheads="1"/>
          </p:cNvPicPr>
          <p:nvPr userDrawn="1"/>
        </p:nvPicPr>
        <p:blipFill>
          <a:blip r:embed="rId2" cstate="print"/>
          <a:srcRect t="3489" b="6258"/>
          <a:stretch>
            <a:fillRect/>
          </a:stretch>
        </p:blipFill>
        <p:spPr bwMode="auto">
          <a:xfrm>
            <a:off x="383516" y="703691"/>
            <a:ext cx="11821184" cy="5307751"/>
          </a:xfrm>
          <a:prstGeom prst="rect">
            <a:avLst/>
          </a:prstGeom>
          <a:noFill/>
        </p:spPr>
      </p:pic>
      <p:sp>
        <p:nvSpPr>
          <p:cNvPr id="7170" name="Rectangle 2"/>
          <p:cNvSpPr>
            <a:spLocks noGrp="1" noChangeArrowheads="1"/>
          </p:cNvSpPr>
          <p:nvPr>
            <p:ph type="ctrTitle"/>
          </p:nvPr>
        </p:nvSpPr>
        <p:spPr bwMode="gray">
          <a:xfrm>
            <a:off x="383517" y="1376025"/>
            <a:ext cx="11077460" cy="524124"/>
          </a:xfrm>
        </p:spPr>
        <p:txBody>
          <a:bodyPr/>
          <a:lstStyle>
            <a:lvl1pPr algn="r">
              <a:defRPr sz="38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14" name="Freeform 25"/>
          <p:cNvSpPr>
            <a:spLocks noChangeAspect="1"/>
          </p:cNvSpPr>
          <p:nvPr userDrawn="1"/>
        </p:nvSpPr>
        <p:spPr bwMode="gray">
          <a:xfrm>
            <a:off x="11605067" y="5017987"/>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15" name="Freeform 30"/>
          <p:cNvSpPr>
            <a:spLocks noChangeAspect="1"/>
          </p:cNvSpPr>
          <p:nvPr userDrawn="1"/>
        </p:nvSpPr>
        <p:spPr bwMode="gray">
          <a:xfrm>
            <a:off x="11605067" y="12"/>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8"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pic>
        <p:nvPicPr>
          <p:cNvPr id="10" name="תמונה 9" descr="BDO_Consulting_Group.png"/>
          <p:cNvPicPr>
            <a:picLocks noChangeAspect="1"/>
          </p:cNvPicPr>
          <p:nvPr userDrawn="1"/>
        </p:nvPicPr>
        <p:blipFill>
          <a:blip r:embed="rId3" cstate="print"/>
          <a:stretch>
            <a:fillRect/>
          </a:stretch>
        </p:blipFill>
        <p:spPr>
          <a:xfrm>
            <a:off x="361063" y="257789"/>
            <a:ext cx="1481620" cy="495560"/>
          </a:xfrm>
          <a:prstGeom prst="rect">
            <a:avLst/>
          </a:prstGeom>
        </p:spPr>
      </p:pic>
    </p:spTree>
    <p:extLst>
      <p:ext uri="{BB962C8B-B14F-4D97-AF65-F5344CB8AC3E}">
        <p14:creationId xmlns:p14="http://schemas.microsoft.com/office/powerpoint/2010/main" val="12070371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1_Title Slide-Image">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gray">
          <a:xfrm>
            <a:off x="383517" y="1376025"/>
            <a:ext cx="11077460" cy="524124"/>
          </a:xfrm>
        </p:spPr>
        <p:txBody>
          <a:bodyPr/>
          <a:lstStyle>
            <a:lvl1pPr algn="r">
              <a:defRPr sz="38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14" name="Freeform 25"/>
          <p:cNvSpPr>
            <a:spLocks noChangeAspect="1"/>
          </p:cNvSpPr>
          <p:nvPr userDrawn="1"/>
        </p:nvSpPr>
        <p:spPr bwMode="gray">
          <a:xfrm>
            <a:off x="11605067" y="5017987"/>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15" name="Freeform 30"/>
          <p:cNvSpPr>
            <a:spLocks noChangeAspect="1"/>
          </p:cNvSpPr>
          <p:nvPr userDrawn="1"/>
        </p:nvSpPr>
        <p:spPr bwMode="gray">
          <a:xfrm>
            <a:off x="11605067" y="12"/>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pic>
        <p:nvPicPr>
          <p:cNvPr id="16" name="תמונה 15" descr="BDO-plane-for-ppt-heb.jpg"/>
          <p:cNvPicPr>
            <a:picLocks noChangeAspect="1"/>
          </p:cNvPicPr>
          <p:nvPr userDrawn="1"/>
        </p:nvPicPr>
        <p:blipFill>
          <a:blip r:embed="rId2" cstate="print"/>
          <a:srcRect t="20042"/>
          <a:stretch>
            <a:fillRect/>
          </a:stretch>
        </p:blipFill>
        <p:spPr>
          <a:xfrm>
            <a:off x="361071" y="703691"/>
            <a:ext cx="11843643" cy="5307751"/>
          </a:xfrm>
          <a:prstGeom prst="rect">
            <a:avLst/>
          </a:prstGeom>
        </p:spPr>
      </p:pic>
      <p:sp>
        <p:nvSpPr>
          <p:cNvPr id="8"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pic>
        <p:nvPicPr>
          <p:cNvPr id="9" name="תמונה 8" descr="BDO_Consulting_Group.png"/>
          <p:cNvPicPr>
            <a:picLocks noChangeAspect="1"/>
          </p:cNvPicPr>
          <p:nvPr userDrawn="1"/>
        </p:nvPicPr>
        <p:blipFill>
          <a:blip r:embed="rId3" cstate="print"/>
          <a:stretch>
            <a:fillRect/>
          </a:stretch>
        </p:blipFill>
        <p:spPr>
          <a:xfrm>
            <a:off x="361063" y="257789"/>
            <a:ext cx="1481620" cy="495560"/>
          </a:xfrm>
          <a:prstGeom prst="rect">
            <a:avLst/>
          </a:prstGeom>
        </p:spPr>
      </p:pic>
    </p:spTree>
    <p:extLst>
      <p:ext uri="{BB962C8B-B14F-4D97-AF65-F5344CB8AC3E}">
        <p14:creationId xmlns:p14="http://schemas.microsoft.com/office/powerpoint/2010/main" val="4859017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2_Title Slide-Image">
    <p:bg>
      <p:bgPr>
        <a:solidFill>
          <a:schemeClr val="bg1"/>
        </a:solidFill>
        <a:effectLst/>
      </p:bgPr>
    </p:bg>
    <p:spTree>
      <p:nvGrpSpPr>
        <p:cNvPr id="1" name=""/>
        <p:cNvGrpSpPr/>
        <p:nvPr/>
      </p:nvGrpSpPr>
      <p:grpSpPr>
        <a:xfrm>
          <a:off x="0" y="0"/>
          <a:ext cx="0" cy="0"/>
          <a:chOff x="0" y="0"/>
          <a:chExt cx="0" cy="0"/>
        </a:xfrm>
      </p:grpSpPr>
      <p:pic>
        <p:nvPicPr>
          <p:cNvPr id="12" name="Picture 3" descr="C:\Documents and Settings\RoniT\Desktop\pics\iStock_000004403075Medium.jpg"/>
          <p:cNvPicPr>
            <a:picLocks noChangeAspect="1" noChangeArrowheads="1"/>
          </p:cNvPicPr>
          <p:nvPr userDrawn="1"/>
        </p:nvPicPr>
        <p:blipFill>
          <a:blip r:embed="rId2" cstate="print"/>
          <a:srcRect t="6371" b="3547"/>
          <a:stretch>
            <a:fillRect/>
          </a:stretch>
        </p:blipFill>
        <p:spPr bwMode="auto">
          <a:xfrm>
            <a:off x="383516" y="702677"/>
            <a:ext cx="11821184" cy="5302061"/>
          </a:xfrm>
          <a:prstGeom prst="rect">
            <a:avLst/>
          </a:prstGeom>
          <a:noFill/>
        </p:spPr>
      </p:pic>
      <p:sp>
        <p:nvSpPr>
          <p:cNvPr id="7170" name="Rectangle 2"/>
          <p:cNvSpPr>
            <a:spLocks noGrp="1" noChangeArrowheads="1"/>
          </p:cNvSpPr>
          <p:nvPr>
            <p:ph type="ctrTitle"/>
          </p:nvPr>
        </p:nvSpPr>
        <p:spPr bwMode="gray">
          <a:xfrm>
            <a:off x="383517" y="1376025"/>
            <a:ext cx="11077460" cy="524124"/>
          </a:xfrm>
        </p:spPr>
        <p:txBody>
          <a:bodyPr/>
          <a:lstStyle>
            <a:lvl1pPr algn="r">
              <a:defRPr sz="38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14" name="Freeform 25"/>
          <p:cNvSpPr>
            <a:spLocks noChangeAspect="1"/>
          </p:cNvSpPr>
          <p:nvPr userDrawn="1"/>
        </p:nvSpPr>
        <p:spPr bwMode="gray">
          <a:xfrm>
            <a:off x="11605067" y="5017987"/>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15" name="Freeform 30"/>
          <p:cNvSpPr>
            <a:spLocks noChangeAspect="1"/>
          </p:cNvSpPr>
          <p:nvPr userDrawn="1"/>
        </p:nvSpPr>
        <p:spPr bwMode="gray">
          <a:xfrm>
            <a:off x="11605067" y="12"/>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8"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pic>
        <p:nvPicPr>
          <p:cNvPr id="9" name="תמונה 8" descr="BDO_Consulting_Group.png"/>
          <p:cNvPicPr>
            <a:picLocks noChangeAspect="1"/>
          </p:cNvPicPr>
          <p:nvPr userDrawn="1"/>
        </p:nvPicPr>
        <p:blipFill>
          <a:blip r:embed="rId3" cstate="print"/>
          <a:stretch>
            <a:fillRect/>
          </a:stretch>
        </p:blipFill>
        <p:spPr>
          <a:xfrm>
            <a:off x="361063" y="257789"/>
            <a:ext cx="1481620" cy="495560"/>
          </a:xfrm>
          <a:prstGeom prst="rect">
            <a:avLst/>
          </a:prstGeom>
        </p:spPr>
      </p:pic>
    </p:spTree>
    <p:extLst>
      <p:ext uri="{BB962C8B-B14F-4D97-AF65-F5344CB8AC3E}">
        <p14:creationId xmlns:p14="http://schemas.microsoft.com/office/powerpoint/2010/main" val="4477203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3" y="691981"/>
            <a:ext cx="11816947" cy="5312500"/>
          </a:xfrm>
          <a:prstGeom prst="rect">
            <a:avLst/>
          </a:prstGeom>
          <a:solidFill>
            <a:schemeClr val="accent3"/>
          </a:solidFill>
          <a:ln w="9525">
            <a:noFill/>
            <a:miter lim="800000"/>
            <a:headEnd/>
            <a:tailEnd/>
          </a:ln>
          <a:effectLst/>
        </p:spPr>
        <p:txBody>
          <a:bodyPr wrap="none" lIns="108753" tIns="54377" rIns="108753" bIns="54377" anchor="ctr"/>
          <a:lstStyle/>
          <a:p>
            <a:endParaRPr lang="en-GB" sz="1700">
              <a:solidFill>
                <a:prstClr val="white"/>
              </a:solidFill>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8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dirty="0" smtClean="0"/>
              <a:t>לחץ כדי לערוך סגנון כותרת משנה של תבנית בסיס</a:t>
            </a:r>
            <a:endParaRPr lang="en-GB" dirty="0"/>
          </a:p>
        </p:txBody>
      </p:sp>
      <p:sp>
        <p:nvSpPr>
          <p:cNvPr id="7193" name="Freeform 25"/>
          <p:cNvSpPr>
            <a:spLocks noChangeAspect="1"/>
          </p:cNvSpPr>
          <p:nvPr userDrawn="1"/>
        </p:nvSpPr>
        <p:spPr bwMode="gray">
          <a:xfrm>
            <a:off x="11605067" y="5017987"/>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7198" name="Freeform 30"/>
          <p:cNvSpPr>
            <a:spLocks noChangeAspect="1"/>
          </p:cNvSpPr>
          <p:nvPr userDrawn="1"/>
        </p:nvSpPr>
        <p:spPr bwMode="gray">
          <a:xfrm>
            <a:off x="11605067" y="12"/>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10"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pic>
        <p:nvPicPr>
          <p:cNvPr id="9" name="תמונה 8" descr="BDO_Consulting_Group.png"/>
          <p:cNvPicPr>
            <a:picLocks noChangeAspect="1"/>
          </p:cNvPicPr>
          <p:nvPr userDrawn="1"/>
        </p:nvPicPr>
        <p:blipFill>
          <a:blip r:embed="rId2" cstate="print"/>
          <a:stretch>
            <a:fillRect/>
          </a:stretch>
        </p:blipFill>
        <p:spPr>
          <a:xfrm>
            <a:off x="361063" y="257789"/>
            <a:ext cx="1481620" cy="495560"/>
          </a:xfrm>
          <a:prstGeom prst="rect">
            <a:avLst/>
          </a:prstGeom>
        </p:spPr>
      </p:pic>
    </p:spTree>
    <p:extLst>
      <p:ext uri="{BB962C8B-B14F-4D97-AF65-F5344CB8AC3E}">
        <p14:creationId xmlns:p14="http://schemas.microsoft.com/office/powerpoint/2010/main" val="19158032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gray">
          <a:xfrm>
            <a:off x="383517" y="1376025"/>
            <a:ext cx="11077460" cy="524124"/>
          </a:xfrm>
        </p:spPr>
        <p:txBody>
          <a:bodyPr/>
          <a:lstStyle>
            <a:lvl1pPr algn="r">
              <a:defRPr sz="38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7" y="5017987"/>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16" name="Freeform 30"/>
          <p:cNvSpPr>
            <a:spLocks noChangeAspect="1"/>
          </p:cNvSpPr>
          <p:nvPr userDrawn="1"/>
        </p:nvSpPr>
        <p:spPr bwMode="gray">
          <a:xfrm>
            <a:off x="11605067" y="12"/>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8"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pic>
        <p:nvPicPr>
          <p:cNvPr id="9" name="תמונה 8" descr="BDO_Consulting_Group.png"/>
          <p:cNvPicPr>
            <a:picLocks noChangeAspect="1"/>
          </p:cNvPicPr>
          <p:nvPr userDrawn="1"/>
        </p:nvPicPr>
        <p:blipFill>
          <a:blip r:embed="rId2" cstate="print"/>
          <a:stretch>
            <a:fillRect/>
          </a:stretch>
        </p:blipFill>
        <p:spPr>
          <a:xfrm>
            <a:off x="361063" y="257789"/>
            <a:ext cx="1481620" cy="495560"/>
          </a:xfrm>
          <a:prstGeom prst="rect">
            <a:avLst/>
          </a:prstGeom>
        </p:spPr>
      </p:pic>
    </p:spTree>
    <p:extLst>
      <p:ext uri="{BB962C8B-B14F-4D97-AF65-F5344CB8AC3E}">
        <p14:creationId xmlns:p14="http://schemas.microsoft.com/office/powerpoint/2010/main" val="29670785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3" y="691981"/>
            <a:ext cx="11816947" cy="5312500"/>
          </a:xfrm>
          <a:prstGeom prst="rect">
            <a:avLst/>
          </a:prstGeom>
          <a:solidFill>
            <a:srgbClr val="98002E"/>
          </a:solidFill>
          <a:ln w="9525">
            <a:noFill/>
            <a:miter lim="800000"/>
            <a:headEnd/>
            <a:tailEnd/>
          </a:ln>
          <a:effectLst/>
        </p:spPr>
        <p:txBody>
          <a:bodyPr wrap="none" lIns="108753" tIns="54377" rIns="108753" bIns="54377" anchor="ctr"/>
          <a:lstStyle/>
          <a:p>
            <a:endParaRPr lang="en-GB" sz="1700">
              <a:solidFill>
                <a:prstClr val="white"/>
              </a:solidFill>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8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7" y="5017987"/>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16" name="Freeform 30"/>
          <p:cNvSpPr>
            <a:spLocks noChangeAspect="1"/>
          </p:cNvSpPr>
          <p:nvPr userDrawn="1"/>
        </p:nvSpPr>
        <p:spPr bwMode="gray">
          <a:xfrm>
            <a:off x="11605067" y="12"/>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8"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pic>
        <p:nvPicPr>
          <p:cNvPr id="9" name="תמונה 8" descr="BDO_Consulting_Group.png"/>
          <p:cNvPicPr>
            <a:picLocks noChangeAspect="1"/>
          </p:cNvPicPr>
          <p:nvPr userDrawn="1"/>
        </p:nvPicPr>
        <p:blipFill>
          <a:blip r:embed="rId2" cstate="print"/>
          <a:stretch>
            <a:fillRect/>
          </a:stretch>
        </p:blipFill>
        <p:spPr>
          <a:xfrm>
            <a:off x="361063" y="257789"/>
            <a:ext cx="1481620" cy="495560"/>
          </a:xfrm>
          <a:prstGeom prst="rect">
            <a:avLst/>
          </a:prstGeom>
        </p:spPr>
      </p:pic>
    </p:spTree>
    <p:extLst>
      <p:ext uri="{BB962C8B-B14F-4D97-AF65-F5344CB8AC3E}">
        <p14:creationId xmlns:p14="http://schemas.microsoft.com/office/powerpoint/2010/main" val="295292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כותרת וטקסט על פני תוכן">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3522" y="1816228"/>
            <a:ext cx="11437669" cy="456036"/>
          </a:xfrm>
        </p:spPr>
        <p:txBody>
          <a:bodyPr/>
          <a:lstStyle>
            <a:lvl1pPr>
              <a:defRPr sz="2100"/>
            </a:lvl1pPr>
            <a:lvl2pPr>
              <a:defRPr sz="2100"/>
            </a:lvl2pPr>
            <a:lvl3pPr>
              <a:defRPr sz="1600" i="0"/>
            </a:lvl3pPr>
            <a:lvl4pPr>
              <a:defRPr sz="1600" i="0"/>
            </a:lvl4pPr>
            <a:lvl5pPr>
              <a:defRPr sz="1600" i="0"/>
            </a:lvl5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383523" y="2272264"/>
            <a:ext cx="10136681" cy="3347430"/>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p:txBody>
      </p:sp>
      <p:sp>
        <p:nvSpPr>
          <p:cNvPr id="5"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3" y="681841"/>
            <a:ext cx="11816947" cy="5312500"/>
          </a:xfrm>
          <a:prstGeom prst="rect">
            <a:avLst/>
          </a:prstGeom>
          <a:solidFill>
            <a:srgbClr val="EE9024"/>
          </a:solidFill>
          <a:ln w="9525">
            <a:noFill/>
            <a:miter lim="800000"/>
            <a:headEnd/>
            <a:tailEnd/>
          </a:ln>
          <a:effectLst/>
        </p:spPr>
        <p:txBody>
          <a:bodyPr wrap="none" lIns="108753" tIns="54377" rIns="108753" bIns="54377" anchor="ctr"/>
          <a:lstStyle/>
          <a:p>
            <a:endParaRPr lang="en-GB" sz="1700">
              <a:solidFill>
                <a:prstClr val="white"/>
              </a:solidFill>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8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7" y="5017987"/>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16" name="Freeform 30"/>
          <p:cNvSpPr>
            <a:spLocks noChangeAspect="1"/>
          </p:cNvSpPr>
          <p:nvPr userDrawn="1"/>
        </p:nvSpPr>
        <p:spPr bwMode="gray">
          <a:xfrm>
            <a:off x="11605067" y="12"/>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8"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pic>
        <p:nvPicPr>
          <p:cNvPr id="9" name="תמונה 8" descr="BDO_Consulting_Group.png"/>
          <p:cNvPicPr>
            <a:picLocks noChangeAspect="1"/>
          </p:cNvPicPr>
          <p:nvPr userDrawn="1"/>
        </p:nvPicPr>
        <p:blipFill>
          <a:blip r:embed="rId2" cstate="print"/>
          <a:stretch>
            <a:fillRect/>
          </a:stretch>
        </p:blipFill>
        <p:spPr>
          <a:xfrm>
            <a:off x="361063" y="257789"/>
            <a:ext cx="1481620" cy="495560"/>
          </a:xfrm>
          <a:prstGeom prst="rect">
            <a:avLst/>
          </a:prstGeom>
        </p:spPr>
      </p:pic>
    </p:spTree>
    <p:extLst>
      <p:ext uri="{BB962C8B-B14F-4D97-AF65-F5344CB8AC3E}">
        <p14:creationId xmlns:p14="http://schemas.microsoft.com/office/powerpoint/2010/main" val="39912570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3" y="681841"/>
            <a:ext cx="11816947" cy="5312500"/>
          </a:xfrm>
          <a:prstGeom prst="rect">
            <a:avLst/>
          </a:prstGeom>
          <a:solidFill>
            <a:srgbClr val="D1108C"/>
          </a:solidFill>
          <a:ln w="9525">
            <a:noFill/>
            <a:miter lim="800000"/>
            <a:headEnd/>
            <a:tailEnd/>
          </a:ln>
          <a:effectLst/>
        </p:spPr>
        <p:txBody>
          <a:bodyPr wrap="none" lIns="108753" tIns="54377" rIns="108753" bIns="54377" anchor="ctr"/>
          <a:lstStyle/>
          <a:p>
            <a:endParaRPr lang="en-GB" sz="1700">
              <a:solidFill>
                <a:prstClr val="white"/>
              </a:solidFill>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8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7" y="5017987"/>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16" name="Freeform 30"/>
          <p:cNvSpPr>
            <a:spLocks noChangeAspect="1"/>
          </p:cNvSpPr>
          <p:nvPr userDrawn="1"/>
        </p:nvSpPr>
        <p:spPr bwMode="gray">
          <a:xfrm>
            <a:off x="11605067" y="12"/>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pic>
        <p:nvPicPr>
          <p:cNvPr id="20" name="תמונה 19" descr="BDO_Consulting_Group.png"/>
          <p:cNvPicPr>
            <a:picLocks noChangeAspect="1"/>
          </p:cNvPicPr>
          <p:nvPr userDrawn="1"/>
        </p:nvPicPr>
        <p:blipFill>
          <a:blip r:embed="rId2" cstate="print"/>
          <a:stretch>
            <a:fillRect/>
          </a:stretch>
        </p:blipFill>
        <p:spPr>
          <a:xfrm>
            <a:off x="361063" y="196988"/>
            <a:ext cx="1643570" cy="495560"/>
          </a:xfrm>
          <a:prstGeom prst="rect">
            <a:avLst/>
          </a:prstGeom>
        </p:spPr>
      </p:pic>
      <p:sp>
        <p:nvSpPr>
          <p:cNvPr id="8"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11729339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37425245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שני תכנים">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83518" y="1816233"/>
            <a:ext cx="5619247" cy="3805048"/>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40" y="1816233"/>
            <a:ext cx="5619247" cy="3805048"/>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10776590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כותרת, טקסט ותוכן">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3521" y="1816227"/>
            <a:ext cx="5617126" cy="3803466"/>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Content Placeholder 3"/>
          <p:cNvSpPr>
            <a:spLocks noGrp="1"/>
          </p:cNvSpPr>
          <p:nvPr>
            <p:ph sz="half" idx="2"/>
          </p:nvPr>
        </p:nvSpPr>
        <p:spPr>
          <a:xfrm>
            <a:off x="6204063" y="1816227"/>
            <a:ext cx="5617129" cy="3803466"/>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5"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31111400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כותרת וטקסט על פני תוכן">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3530" y="1816228"/>
            <a:ext cx="11437669" cy="456036"/>
          </a:xfrm>
        </p:spPr>
        <p:txBody>
          <a:bodyPr/>
          <a:lstStyle>
            <a:lvl1pPr>
              <a:defRPr sz="1900"/>
            </a:lvl1pPr>
            <a:lvl2pPr>
              <a:defRPr sz="1900"/>
            </a:lvl2pPr>
            <a:lvl3pPr>
              <a:defRPr sz="1400" i="0"/>
            </a:lvl3pPr>
            <a:lvl4pPr>
              <a:defRPr sz="1400" i="0"/>
            </a:lvl4pPr>
            <a:lvl5pPr>
              <a:defRPr sz="1400" i="0"/>
            </a:lvl5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383519" y="2272269"/>
            <a:ext cx="10136681" cy="3347429"/>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p:txBody>
      </p:sp>
      <p:sp>
        <p:nvSpPr>
          <p:cNvPr id="5"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2360193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3"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41330591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9" name="Text Placeholder 8"/>
          <p:cNvSpPr>
            <a:spLocks noGrp="1"/>
          </p:cNvSpPr>
          <p:nvPr>
            <p:ph type="body" sz="quarter" idx="13"/>
          </p:nvPr>
        </p:nvSpPr>
        <p:spPr>
          <a:xfrm>
            <a:off x="2341354" y="1816236"/>
            <a:ext cx="3661410" cy="3802693"/>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40" y="1816233"/>
            <a:ext cx="5619247" cy="3805048"/>
          </a:xfrm>
        </p:spPr>
        <p:txBody>
          <a:bodyPr/>
          <a:lstStyle>
            <a:lvl1pPr>
              <a:defRPr sz="1900"/>
            </a:lvl1pPr>
            <a:lvl2pPr>
              <a:defRPr sz="1900"/>
            </a:lvl2pPr>
            <a:lvl3pPr>
              <a:defRPr sz="1400"/>
            </a:lvl3pPr>
            <a:lvl4pPr>
              <a:defRPr sz="1400"/>
            </a:lvl4pPr>
            <a:lvl5pPr>
              <a:defRPr sz="14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0" name="Picture Placeholder 9"/>
          <p:cNvSpPr>
            <a:spLocks noGrp="1"/>
          </p:cNvSpPr>
          <p:nvPr>
            <p:ph type="pic" sz="quarter" idx="15"/>
          </p:nvPr>
        </p:nvSpPr>
        <p:spPr>
          <a:xfrm>
            <a:off x="382717" y="1816227"/>
            <a:ext cx="1729800" cy="1396834"/>
          </a:xfrm>
        </p:spPr>
        <p:txBody>
          <a:bodyPr/>
          <a:lstStyle/>
          <a:p>
            <a:r>
              <a:rPr lang="he-IL" smtClean="0"/>
              <a:t>לחץ על הסמל כדי להוסיף תמונה</a:t>
            </a:r>
            <a:endParaRPr lang="en-GB"/>
          </a:p>
        </p:txBody>
      </p:sp>
      <p:sp>
        <p:nvSpPr>
          <p:cNvPr id="6"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25721742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9" y="1816233"/>
            <a:ext cx="10136681" cy="3805048"/>
          </a:xfrm>
        </p:spPr>
        <p:txBody>
          <a:bodyPr/>
          <a:lstStyle>
            <a:lvl1pPr>
              <a:defRPr sz="3300">
                <a:solidFill>
                  <a:srgbClr val="62CAE3"/>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28660318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9" y="1816233"/>
            <a:ext cx="10136681" cy="3805048"/>
          </a:xfrm>
        </p:spPr>
        <p:txBody>
          <a:bodyPr/>
          <a:lstStyle>
            <a:lvl1pPr>
              <a:defRPr sz="3300">
                <a:solidFill>
                  <a:srgbClr val="2EAFA4"/>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269136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3"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9" y="1816233"/>
            <a:ext cx="10136681" cy="3805048"/>
          </a:xfrm>
        </p:spPr>
        <p:txBody>
          <a:bodyPr/>
          <a:lstStyle>
            <a:lvl1pPr>
              <a:defRPr sz="3300">
                <a:solidFill>
                  <a:srgbClr val="98002E"/>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35445641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9" y="1816233"/>
            <a:ext cx="10136681" cy="3805048"/>
          </a:xfrm>
        </p:spPr>
        <p:txBody>
          <a:bodyPr/>
          <a:lstStyle>
            <a:lvl1pPr>
              <a:defRPr sz="3300">
                <a:solidFill>
                  <a:srgbClr val="786860"/>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143493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9" y="1816233"/>
            <a:ext cx="10136681" cy="3805048"/>
          </a:xfrm>
        </p:spPr>
        <p:txBody>
          <a:bodyPr/>
          <a:lstStyle>
            <a:lvl1pPr>
              <a:defRPr sz="3300">
                <a:solidFill>
                  <a:srgbClr val="EE9024"/>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17082263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9" y="1816233"/>
            <a:ext cx="10136681" cy="3805048"/>
          </a:xfrm>
        </p:spPr>
        <p:txBody>
          <a:bodyPr/>
          <a:lstStyle>
            <a:lvl1pPr>
              <a:defRPr sz="3300">
                <a:solidFill>
                  <a:srgbClr val="D1108C"/>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20505920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25449905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964090" y="2899321"/>
            <a:ext cx="10373995" cy="1496367"/>
          </a:xfrm>
        </p:spPr>
        <p:txBody>
          <a:bodyPr anchor="b"/>
          <a:lstStyle>
            <a:lvl1pPr marL="0" indent="0">
              <a:buNone/>
              <a:defRPr sz="2400"/>
            </a:lvl1pPr>
            <a:lvl2pPr marL="544077" indent="0">
              <a:buNone/>
              <a:defRPr sz="2100"/>
            </a:lvl2pPr>
            <a:lvl3pPr marL="1088157" indent="0">
              <a:buNone/>
              <a:defRPr sz="1900"/>
            </a:lvl3pPr>
            <a:lvl4pPr marL="1632231" indent="0">
              <a:buNone/>
              <a:defRPr sz="1700"/>
            </a:lvl4pPr>
            <a:lvl5pPr marL="2176307" indent="0">
              <a:buNone/>
              <a:defRPr sz="1700"/>
            </a:lvl5pPr>
            <a:lvl6pPr marL="2720379" indent="0">
              <a:buNone/>
              <a:defRPr sz="1700"/>
            </a:lvl6pPr>
            <a:lvl7pPr marL="3264461" indent="0">
              <a:buNone/>
              <a:defRPr sz="1700"/>
            </a:lvl7pPr>
            <a:lvl8pPr marL="3808536" indent="0">
              <a:buNone/>
              <a:defRPr sz="1700"/>
            </a:lvl8pPr>
            <a:lvl9pPr marL="4352614" indent="0">
              <a:buNone/>
              <a:defRPr sz="1700"/>
            </a:lvl9pPr>
          </a:lstStyle>
          <a:p>
            <a:pPr lvl="0"/>
            <a:r>
              <a:rPr lang="he-IL" smtClean="0"/>
              <a:t>לחץ כדי לערוך סגנונות טקסט של תבנית בסיס</a:t>
            </a:r>
          </a:p>
        </p:txBody>
      </p:sp>
      <p:sp>
        <p:nvSpPr>
          <p:cNvPr id="4" name="כותרת 3"/>
          <p:cNvSpPr>
            <a:spLocks noGrp="1"/>
          </p:cNvSpPr>
          <p:nvPr>
            <p:ph type="title"/>
          </p:nvPr>
        </p:nvSpPr>
        <p:spPr/>
        <p:txBody>
          <a:bodyPr/>
          <a:lstStyle/>
          <a:p>
            <a:r>
              <a:rPr lang="he-IL" smtClean="0"/>
              <a:t>לחץ כדי לערוך סגנון כותרת של תבנית בסיס</a:t>
            </a:r>
            <a:endParaRPr lang="he-IL"/>
          </a:p>
        </p:txBody>
      </p:sp>
      <p:sp>
        <p:nvSpPr>
          <p:cNvPr id="5"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267029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6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11251245" y="5017987"/>
            <a:ext cx="190700"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9" name="Freeform 30"/>
          <p:cNvSpPr>
            <a:spLocks noChangeAspect="1"/>
          </p:cNvSpPr>
          <p:nvPr userDrawn="1"/>
        </p:nvSpPr>
        <p:spPr bwMode="gray">
          <a:xfrm>
            <a:off x="11251245" y="11"/>
            <a:ext cx="190700"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pic>
        <p:nvPicPr>
          <p:cNvPr id="5" name="תמונה 4" descr="yeutz_ziv_haft_hebrew.jpg"/>
          <p:cNvPicPr/>
          <p:nvPr userDrawn="1"/>
        </p:nvPicPr>
        <p:blipFill>
          <a:blip r:embed="rId2" cstate="print"/>
          <a:stretch>
            <a:fillRect/>
          </a:stretch>
        </p:blipFill>
        <p:spPr>
          <a:xfrm>
            <a:off x="286007" y="6116438"/>
            <a:ext cx="1716298" cy="496941"/>
          </a:xfrm>
          <a:prstGeom prst="rect">
            <a:avLst/>
          </a:prstGeom>
        </p:spPr>
      </p:pic>
      <p:sp>
        <p:nvSpPr>
          <p:cNvPr id="6"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157"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157" rtl="1" fontAlgn="auto">
                <a:spcBef>
                  <a:spcPts val="0"/>
                </a:spcBef>
                <a:spcAft>
                  <a:spcPts val="0"/>
                </a:spcAft>
                <a:defRPr/>
              </a:pPr>
              <a:t>‹#›</a:t>
            </a:fld>
            <a:endParaRPr lang="en-GB" sz="1200" dirty="0">
              <a:latin typeface="Arial"/>
            </a:endParaRPr>
          </a:p>
        </p:txBody>
      </p:sp>
    </p:spTree>
    <p:extLst>
      <p:ext uri="{BB962C8B-B14F-4D97-AF65-F5344CB8AC3E}">
        <p14:creationId xmlns:p14="http://schemas.microsoft.com/office/powerpoint/2010/main" val="10465314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solidFill>
          <a:schemeClr val="bg1"/>
        </a:solidFill>
        <a:effectLst/>
      </p:bgPr>
    </p:bg>
    <p:spTree>
      <p:nvGrpSpPr>
        <p:cNvPr id="1" name=""/>
        <p:cNvGrpSpPr/>
        <p:nvPr/>
      </p:nvGrpSpPr>
      <p:grpSpPr>
        <a:xfrm>
          <a:off x="0" y="0"/>
          <a:ext cx="0" cy="0"/>
          <a:chOff x="0" y="0"/>
          <a:chExt cx="0" cy="0"/>
        </a:xfrm>
      </p:grpSpPr>
      <p:sp>
        <p:nvSpPr>
          <p:cNvPr id="3" name="Freeform 25"/>
          <p:cNvSpPr>
            <a:spLocks noChangeAspect="1"/>
          </p:cNvSpPr>
          <p:nvPr/>
        </p:nvSpPr>
        <p:spPr bwMode="gray">
          <a:xfrm>
            <a:off x="11600827"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4" name="Freeform 30"/>
          <p:cNvSpPr>
            <a:spLocks noChangeAspect="1"/>
          </p:cNvSpPr>
          <p:nvPr/>
        </p:nvSpPr>
        <p:spPr bwMode="gray">
          <a:xfrm>
            <a:off x="11600827" y="19"/>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5" name="תמונה 8" descr="BDO_Consulting_Group.png"/>
          <p:cNvPicPr>
            <a:picLocks noChangeAspect="1"/>
          </p:cNvPicPr>
          <p:nvPr userDrawn="1"/>
        </p:nvPicPr>
        <p:blipFill>
          <a:blip r:embed="rId2" cstate="print"/>
          <a:srcRect/>
          <a:stretch>
            <a:fillRect/>
          </a:stretch>
        </p:blipFill>
        <p:spPr bwMode="auto">
          <a:xfrm>
            <a:off x="360208" y="258107"/>
            <a:ext cx="1644244" cy="495622"/>
          </a:xfrm>
          <a:prstGeom prst="rect">
            <a:avLst/>
          </a:prstGeom>
          <a:noFill/>
          <a:ln w="9525">
            <a:noFill/>
            <a:miter lim="800000"/>
            <a:headEnd/>
            <a:tailEnd/>
          </a:ln>
        </p:spPr>
      </p:pic>
      <p:sp>
        <p:nvSpPr>
          <p:cNvPr id="6"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102B14AC-E349-4BDD-9A95-16DB937EE7C1}"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42625076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4" name="Picture 2" descr="P:\מיתוג חדש 2010 - BDO\עיצוב\תמונות קנויות\תמונות למחלקות\פיננסים\iStock_000008494137Small.jpg"/>
          <p:cNvPicPr>
            <a:picLocks noChangeAspect="1" noChangeArrowheads="1"/>
          </p:cNvPicPr>
          <p:nvPr userDrawn="1"/>
        </p:nvPicPr>
        <p:blipFill>
          <a:blip r:embed="rId2" cstate="print"/>
          <a:srcRect t="3490" b="6258"/>
          <a:stretch>
            <a:fillRect/>
          </a:stretch>
        </p:blipFill>
        <p:spPr bwMode="auto">
          <a:xfrm>
            <a:off x="383516" y="703055"/>
            <a:ext cx="11821184" cy="5307751"/>
          </a:xfrm>
          <a:prstGeom prst="rect">
            <a:avLst/>
          </a:prstGeom>
          <a:noFill/>
          <a:ln w="9525">
            <a:noFill/>
            <a:miter lim="800000"/>
            <a:headEnd/>
            <a:tailEnd/>
          </a:ln>
        </p:spPr>
      </p:pic>
      <p:sp>
        <p:nvSpPr>
          <p:cNvPr id="5" name="Freeform 25"/>
          <p:cNvSpPr>
            <a:spLocks noChangeAspect="1"/>
          </p:cNvSpPr>
          <p:nvPr userDrawn="1"/>
        </p:nvSpPr>
        <p:spPr bwMode="gray">
          <a:xfrm>
            <a:off x="11605066"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6" y="19"/>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3" cstate="print"/>
          <a:srcRect/>
          <a:stretch>
            <a:fillRect/>
          </a:stretch>
        </p:blipFill>
        <p:spPr bwMode="auto">
          <a:xfrm>
            <a:off x="360208" y="228036"/>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016CE2D4-0095-4146-909E-63B1173FA066}"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12405766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1_Title Slide-Image">
    <p:bg>
      <p:bgPr>
        <a:solidFill>
          <a:schemeClr val="bg1"/>
        </a:solidFill>
        <a:effectLst/>
      </p:bgPr>
    </p:bg>
    <p:spTree>
      <p:nvGrpSpPr>
        <p:cNvPr id="1" name=""/>
        <p:cNvGrpSpPr/>
        <p:nvPr/>
      </p:nvGrpSpPr>
      <p:grpSpPr>
        <a:xfrm>
          <a:off x="0" y="0"/>
          <a:ext cx="0" cy="0"/>
          <a:chOff x="0" y="0"/>
          <a:chExt cx="0" cy="0"/>
        </a:xfrm>
      </p:grpSpPr>
      <p:sp>
        <p:nvSpPr>
          <p:cNvPr id="4" name="Freeform 25"/>
          <p:cNvSpPr>
            <a:spLocks noChangeAspect="1"/>
          </p:cNvSpPr>
          <p:nvPr userDrawn="1"/>
        </p:nvSpPr>
        <p:spPr bwMode="gray">
          <a:xfrm>
            <a:off x="11605066"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5" name="Freeform 30"/>
          <p:cNvSpPr>
            <a:spLocks noChangeAspect="1"/>
          </p:cNvSpPr>
          <p:nvPr userDrawn="1"/>
        </p:nvSpPr>
        <p:spPr bwMode="gray">
          <a:xfrm>
            <a:off x="11605066" y="19"/>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6" name="תמונה 8" descr="BDO_Consulting_Group.png"/>
          <p:cNvPicPr>
            <a:picLocks noChangeAspect="1"/>
          </p:cNvPicPr>
          <p:nvPr userDrawn="1"/>
        </p:nvPicPr>
        <p:blipFill>
          <a:blip r:embed="rId2" cstate="print"/>
          <a:srcRect/>
          <a:stretch>
            <a:fillRect/>
          </a:stretch>
        </p:blipFill>
        <p:spPr bwMode="auto">
          <a:xfrm>
            <a:off x="360208" y="228036"/>
            <a:ext cx="1644244" cy="495623"/>
          </a:xfrm>
          <a:prstGeom prst="rect">
            <a:avLst/>
          </a:prstGeom>
          <a:noFill/>
          <a:ln w="9525">
            <a:noFill/>
            <a:miter lim="800000"/>
            <a:headEnd/>
            <a:tailEnd/>
          </a:ln>
        </p:spPr>
      </p:pic>
      <p:pic>
        <p:nvPicPr>
          <p:cNvPr id="7" name="תמונה 9" descr="BDO-plane-for-ppt-heb.jpg"/>
          <p:cNvPicPr>
            <a:picLocks noChangeAspect="1"/>
          </p:cNvPicPr>
          <p:nvPr userDrawn="1"/>
        </p:nvPicPr>
        <p:blipFill>
          <a:blip r:embed="rId3" cstate="print"/>
          <a:srcRect t="20042"/>
          <a:stretch>
            <a:fillRect/>
          </a:stretch>
        </p:blipFill>
        <p:spPr bwMode="auto">
          <a:xfrm>
            <a:off x="360230" y="703055"/>
            <a:ext cx="11844492" cy="5307751"/>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2048C68A-D6B0-4086-8758-ED9601E7DF59}"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412341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9" name="Text Placeholder 8"/>
          <p:cNvSpPr>
            <a:spLocks noGrp="1"/>
          </p:cNvSpPr>
          <p:nvPr>
            <p:ph type="body" sz="quarter" idx="13"/>
          </p:nvPr>
        </p:nvSpPr>
        <p:spPr>
          <a:xfrm>
            <a:off x="2341354" y="1816234"/>
            <a:ext cx="3661410" cy="3802693"/>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43" y="1816230"/>
            <a:ext cx="5619247" cy="3805049"/>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0" name="Picture Placeholder 9"/>
          <p:cNvSpPr>
            <a:spLocks noGrp="1"/>
          </p:cNvSpPr>
          <p:nvPr>
            <p:ph type="pic" sz="quarter" idx="15"/>
          </p:nvPr>
        </p:nvSpPr>
        <p:spPr>
          <a:xfrm>
            <a:off x="382716" y="1816226"/>
            <a:ext cx="1729800" cy="1396834"/>
          </a:xfrm>
        </p:spPr>
        <p:txBody>
          <a:bodyPr/>
          <a:lstStyle/>
          <a:p>
            <a:r>
              <a:rPr lang="he-IL" smtClean="0"/>
              <a:t>לחץ על הסמל כדי להוסיף תמונה</a:t>
            </a:r>
            <a:endParaRPr lang="en-GB"/>
          </a:p>
        </p:txBody>
      </p:sp>
      <p:sp>
        <p:nvSpPr>
          <p:cNvPr id="6"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2_Title Slide-Image">
    <p:bg>
      <p:bgPr>
        <a:solidFill>
          <a:schemeClr val="bg1"/>
        </a:solidFill>
        <a:effectLst/>
      </p:bgPr>
    </p:bg>
    <p:spTree>
      <p:nvGrpSpPr>
        <p:cNvPr id="1" name=""/>
        <p:cNvGrpSpPr/>
        <p:nvPr/>
      </p:nvGrpSpPr>
      <p:grpSpPr>
        <a:xfrm>
          <a:off x="0" y="0"/>
          <a:ext cx="0" cy="0"/>
          <a:chOff x="0" y="0"/>
          <a:chExt cx="0" cy="0"/>
        </a:xfrm>
      </p:grpSpPr>
      <p:pic>
        <p:nvPicPr>
          <p:cNvPr id="4" name="Picture 3" descr="C:\Documents and Settings\RoniT\Desktop\pics\iStock_000004403075Medium.jpg"/>
          <p:cNvPicPr>
            <a:picLocks noChangeAspect="1" noChangeArrowheads="1"/>
          </p:cNvPicPr>
          <p:nvPr userDrawn="1"/>
        </p:nvPicPr>
        <p:blipFill>
          <a:blip r:embed="rId2" cstate="print"/>
          <a:srcRect t="6371" b="3548"/>
          <a:stretch>
            <a:fillRect/>
          </a:stretch>
        </p:blipFill>
        <p:spPr bwMode="auto">
          <a:xfrm>
            <a:off x="383516" y="703055"/>
            <a:ext cx="11821184" cy="5301417"/>
          </a:xfrm>
          <a:prstGeom prst="rect">
            <a:avLst/>
          </a:prstGeom>
          <a:noFill/>
          <a:ln w="9525">
            <a:noFill/>
            <a:miter lim="800000"/>
            <a:headEnd/>
            <a:tailEnd/>
          </a:ln>
        </p:spPr>
      </p:pic>
      <p:sp>
        <p:nvSpPr>
          <p:cNvPr id="5" name="Freeform 25"/>
          <p:cNvSpPr>
            <a:spLocks noChangeAspect="1"/>
          </p:cNvSpPr>
          <p:nvPr userDrawn="1"/>
        </p:nvSpPr>
        <p:spPr bwMode="gray">
          <a:xfrm>
            <a:off x="11605066"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6" y="19"/>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3" cstate="print"/>
          <a:srcRect/>
          <a:stretch>
            <a:fillRect/>
          </a:stretch>
        </p:blipFill>
        <p:spPr bwMode="auto">
          <a:xfrm>
            <a:off x="360208" y="228036"/>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76642D86-D132-4D86-AE4E-61F127363E2B}"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33172585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6" y="691987"/>
            <a:ext cx="11816946" cy="5312501"/>
          </a:xfrm>
          <a:prstGeom prst="rect">
            <a:avLst/>
          </a:prstGeom>
          <a:solidFill>
            <a:schemeClr val="accent3"/>
          </a:solidFill>
          <a:ln w="9525">
            <a:noFill/>
            <a:miter lim="800000"/>
            <a:headEnd/>
            <a:tailEnd/>
          </a:ln>
          <a:effectLst/>
        </p:spPr>
        <p:txBody>
          <a:bodyPr wrap="none" lIns="91175" tIns="45587" rIns="91175" bIns="45587" anchor="ctr"/>
          <a:lstStyle/>
          <a:p>
            <a:pPr>
              <a:defRPr/>
            </a:pPr>
            <a:endParaRPr lang="en-GB" sz="1400">
              <a:solidFill>
                <a:prstClr val="white"/>
              </a:solidFill>
              <a:cs typeface="Arial" pitchFamily="34" charset="0"/>
            </a:endParaRPr>
          </a:p>
        </p:txBody>
      </p:sp>
      <p:sp>
        <p:nvSpPr>
          <p:cNvPr id="5" name="Freeform 25"/>
          <p:cNvSpPr>
            <a:spLocks noChangeAspect="1"/>
          </p:cNvSpPr>
          <p:nvPr userDrawn="1"/>
        </p:nvSpPr>
        <p:spPr bwMode="gray">
          <a:xfrm>
            <a:off x="11605066"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6" y="19"/>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2" cstate="print"/>
          <a:srcRect/>
          <a:stretch>
            <a:fillRect/>
          </a:stretch>
        </p:blipFill>
        <p:spPr bwMode="auto">
          <a:xfrm>
            <a:off x="360208" y="196367"/>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A5B3813C-5386-409B-BA0E-69D64335104A}"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dirty="0" smtClean="0"/>
              <a:t>לחץ כדי לערוך סגנון כותרת משנה של תבנית בסיס</a:t>
            </a:r>
            <a:endParaRPr lang="en-GB" dirty="0"/>
          </a:p>
        </p:txBody>
      </p:sp>
    </p:spTree>
    <p:extLst>
      <p:ext uri="{BB962C8B-B14F-4D97-AF65-F5344CB8AC3E}">
        <p14:creationId xmlns:p14="http://schemas.microsoft.com/office/powerpoint/2010/main" val="19861942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6" y="691987"/>
            <a:ext cx="11816946" cy="5312501"/>
          </a:xfrm>
          <a:prstGeom prst="rect">
            <a:avLst/>
          </a:prstGeom>
          <a:solidFill>
            <a:srgbClr val="62CAE3"/>
          </a:solidFill>
          <a:ln w="9525">
            <a:noFill/>
            <a:miter lim="800000"/>
            <a:headEnd/>
            <a:tailEnd/>
          </a:ln>
          <a:effectLst/>
        </p:spPr>
        <p:txBody>
          <a:bodyPr wrap="none" lIns="91175" tIns="45587" rIns="91175" bIns="45587" anchor="ctr"/>
          <a:lstStyle/>
          <a:p>
            <a:pPr>
              <a:defRPr/>
            </a:pPr>
            <a:endParaRPr lang="en-GB" sz="1400">
              <a:solidFill>
                <a:prstClr val="white"/>
              </a:solidFill>
              <a:cs typeface="Arial" pitchFamily="34" charset="0"/>
            </a:endParaRPr>
          </a:p>
        </p:txBody>
      </p:sp>
      <p:sp>
        <p:nvSpPr>
          <p:cNvPr id="5" name="Freeform 25"/>
          <p:cNvSpPr>
            <a:spLocks noChangeAspect="1"/>
          </p:cNvSpPr>
          <p:nvPr userDrawn="1"/>
        </p:nvSpPr>
        <p:spPr bwMode="gray">
          <a:xfrm>
            <a:off x="11605066"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6" y="19"/>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2" cstate="print"/>
          <a:srcRect/>
          <a:stretch>
            <a:fillRect/>
          </a:stretch>
        </p:blipFill>
        <p:spPr bwMode="auto">
          <a:xfrm>
            <a:off x="360208" y="196367"/>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97E09F78-20C6-4BBD-A359-D43B8460FEE5}"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29429893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6" y="691987"/>
            <a:ext cx="11816946" cy="5312501"/>
          </a:xfrm>
          <a:prstGeom prst="rect">
            <a:avLst/>
          </a:prstGeom>
          <a:solidFill>
            <a:srgbClr val="98002E"/>
          </a:solidFill>
          <a:ln w="9525">
            <a:noFill/>
            <a:miter lim="800000"/>
            <a:headEnd/>
            <a:tailEnd/>
          </a:ln>
          <a:effectLst/>
        </p:spPr>
        <p:txBody>
          <a:bodyPr wrap="none" lIns="91175" tIns="45587" rIns="91175" bIns="45587" anchor="ctr"/>
          <a:lstStyle/>
          <a:p>
            <a:pPr>
              <a:defRPr/>
            </a:pPr>
            <a:endParaRPr lang="en-GB" sz="1400">
              <a:solidFill>
                <a:prstClr val="white"/>
              </a:solidFill>
              <a:cs typeface="Arial" pitchFamily="34" charset="0"/>
            </a:endParaRPr>
          </a:p>
        </p:txBody>
      </p:sp>
      <p:sp>
        <p:nvSpPr>
          <p:cNvPr id="5" name="Freeform 25"/>
          <p:cNvSpPr>
            <a:spLocks noChangeAspect="1"/>
          </p:cNvSpPr>
          <p:nvPr userDrawn="1"/>
        </p:nvSpPr>
        <p:spPr bwMode="gray">
          <a:xfrm>
            <a:off x="11605066"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6" y="19"/>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2" cstate="print"/>
          <a:srcRect/>
          <a:stretch>
            <a:fillRect/>
          </a:stretch>
        </p:blipFill>
        <p:spPr bwMode="auto">
          <a:xfrm>
            <a:off x="360208" y="196367"/>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4BE47845-ED1C-44D4-9E2F-A06A8FA93C27}"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452615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6" y="682489"/>
            <a:ext cx="11816946" cy="5312501"/>
          </a:xfrm>
          <a:prstGeom prst="rect">
            <a:avLst/>
          </a:prstGeom>
          <a:solidFill>
            <a:srgbClr val="EE9024"/>
          </a:solidFill>
          <a:ln w="9525">
            <a:noFill/>
            <a:miter lim="800000"/>
            <a:headEnd/>
            <a:tailEnd/>
          </a:ln>
          <a:effectLst/>
        </p:spPr>
        <p:txBody>
          <a:bodyPr wrap="none" lIns="91175" tIns="45587" rIns="91175" bIns="45587" anchor="ctr"/>
          <a:lstStyle/>
          <a:p>
            <a:pPr>
              <a:defRPr/>
            </a:pPr>
            <a:endParaRPr lang="en-GB" sz="1400">
              <a:solidFill>
                <a:prstClr val="white"/>
              </a:solidFill>
              <a:cs typeface="Arial" pitchFamily="34" charset="0"/>
            </a:endParaRPr>
          </a:p>
        </p:txBody>
      </p:sp>
      <p:sp>
        <p:nvSpPr>
          <p:cNvPr id="5" name="Freeform 25"/>
          <p:cNvSpPr>
            <a:spLocks noChangeAspect="1"/>
          </p:cNvSpPr>
          <p:nvPr userDrawn="1"/>
        </p:nvSpPr>
        <p:spPr bwMode="gray">
          <a:xfrm>
            <a:off x="11605066"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6" y="19"/>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2" cstate="print"/>
          <a:srcRect/>
          <a:stretch>
            <a:fillRect/>
          </a:stretch>
        </p:blipFill>
        <p:spPr bwMode="auto">
          <a:xfrm>
            <a:off x="360208" y="196367"/>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966055B8-10CD-49AE-8576-26412EB4FB5D}"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21355477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6" y="682489"/>
            <a:ext cx="11816946" cy="5312501"/>
          </a:xfrm>
          <a:prstGeom prst="rect">
            <a:avLst/>
          </a:prstGeom>
          <a:solidFill>
            <a:srgbClr val="D1108C"/>
          </a:solidFill>
          <a:ln w="9525">
            <a:noFill/>
            <a:miter lim="800000"/>
            <a:headEnd/>
            <a:tailEnd/>
          </a:ln>
          <a:effectLst/>
        </p:spPr>
        <p:txBody>
          <a:bodyPr wrap="none" lIns="91175" tIns="45587" rIns="91175" bIns="45587" anchor="ctr"/>
          <a:lstStyle/>
          <a:p>
            <a:pPr>
              <a:defRPr/>
            </a:pPr>
            <a:endParaRPr lang="en-GB" sz="1400">
              <a:solidFill>
                <a:prstClr val="white"/>
              </a:solidFill>
              <a:cs typeface="Arial" pitchFamily="34" charset="0"/>
            </a:endParaRPr>
          </a:p>
        </p:txBody>
      </p:sp>
      <p:sp>
        <p:nvSpPr>
          <p:cNvPr id="5" name="Freeform 25"/>
          <p:cNvSpPr>
            <a:spLocks noChangeAspect="1"/>
          </p:cNvSpPr>
          <p:nvPr userDrawn="1"/>
        </p:nvSpPr>
        <p:spPr bwMode="gray">
          <a:xfrm>
            <a:off x="11605066"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6" y="19"/>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2" cstate="print"/>
          <a:srcRect/>
          <a:stretch>
            <a:fillRect/>
          </a:stretch>
        </p:blipFill>
        <p:spPr bwMode="auto">
          <a:xfrm>
            <a:off x="360208" y="196367"/>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7391623D-B87D-4F44-8AFC-B1EB09C921BE}"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21200058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6D3D925C-0574-4336-9440-9F9F6278F081}"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extLst>
      <p:ext uri="{BB962C8B-B14F-4D97-AF65-F5344CB8AC3E}">
        <p14:creationId xmlns:p14="http://schemas.microsoft.com/office/powerpoint/2010/main" val="4456775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שני תכנים">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8A1EC29-407A-42D2-B818-6ED7325941D5}"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9" name="Text Placeholder 8"/>
          <p:cNvSpPr>
            <a:spLocks noGrp="1"/>
          </p:cNvSpPr>
          <p:nvPr>
            <p:ph type="body" sz="quarter" idx="13"/>
          </p:nvPr>
        </p:nvSpPr>
        <p:spPr>
          <a:xfrm>
            <a:off x="383518" y="1816245"/>
            <a:ext cx="5619247" cy="380504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39" y="1816245"/>
            <a:ext cx="5619247" cy="380504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extLst>
      <p:ext uri="{BB962C8B-B14F-4D97-AF65-F5344CB8AC3E}">
        <p14:creationId xmlns:p14="http://schemas.microsoft.com/office/powerpoint/2010/main" val="29397859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כותרת, טקסט ותוכן">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2490C4AE-9108-4829-9E68-2F8EB964A889}"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3" name="Text Placeholder 2"/>
          <p:cNvSpPr>
            <a:spLocks noGrp="1"/>
          </p:cNvSpPr>
          <p:nvPr>
            <p:ph type="body" sz="half" idx="1"/>
          </p:nvPr>
        </p:nvSpPr>
        <p:spPr>
          <a:xfrm>
            <a:off x="383516" y="1816227"/>
            <a:ext cx="5617128" cy="3803466"/>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Content Placeholder 3"/>
          <p:cNvSpPr>
            <a:spLocks noGrp="1"/>
          </p:cNvSpPr>
          <p:nvPr>
            <p:ph sz="half" idx="2"/>
          </p:nvPr>
        </p:nvSpPr>
        <p:spPr>
          <a:xfrm>
            <a:off x="6204061" y="1816227"/>
            <a:ext cx="5617129" cy="3803466"/>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extLst>
      <p:ext uri="{BB962C8B-B14F-4D97-AF65-F5344CB8AC3E}">
        <p14:creationId xmlns:p14="http://schemas.microsoft.com/office/powerpoint/2010/main" val="18536244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כותרת וטקסט על פני תוכן">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F199F96-DB65-4650-92CA-153A98D91BDC}"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3" name="Text Placeholder 2"/>
          <p:cNvSpPr>
            <a:spLocks noGrp="1"/>
          </p:cNvSpPr>
          <p:nvPr>
            <p:ph type="body" sz="half" idx="1"/>
          </p:nvPr>
        </p:nvSpPr>
        <p:spPr>
          <a:xfrm>
            <a:off x="383541" y="1816228"/>
            <a:ext cx="11437669" cy="456036"/>
          </a:xfrm>
        </p:spPr>
        <p:txBody>
          <a:bodyPr/>
          <a:lstStyle>
            <a:lvl1pPr>
              <a:defRPr sz="1600"/>
            </a:lvl1pPr>
            <a:lvl2pPr>
              <a:defRPr sz="1600"/>
            </a:lvl2pPr>
            <a:lvl3pPr>
              <a:defRPr sz="1200" i="0"/>
            </a:lvl3pPr>
            <a:lvl4pPr>
              <a:defRPr sz="1200" i="0"/>
            </a:lvl4pPr>
            <a:lvl5pPr>
              <a:defRPr sz="1200" i="0"/>
            </a:lvl5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383518" y="2272279"/>
            <a:ext cx="10136681" cy="334742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262161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62CAE3"/>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E815621F-D88E-424B-B59D-47986513180A}"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Tree>
    <p:extLst>
      <p:ext uri="{BB962C8B-B14F-4D97-AF65-F5344CB8AC3E}">
        <p14:creationId xmlns:p14="http://schemas.microsoft.com/office/powerpoint/2010/main" val="5774127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6"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363ACF3C-E2DB-4FD9-AA5C-FB6097096584}"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9" name="Text Placeholder 8"/>
          <p:cNvSpPr>
            <a:spLocks noGrp="1"/>
          </p:cNvSpPr>
          <p:nvPr>
            <p:ph type="body" sz="quarter" idx="13"/>
          </p:nvPr>
        </p:nvSpPr>
        <p:spPr>
          <a:xfrm>
            <a:off x="2341354" y="1816245"/>
            <a:ext cx="3661410" cy="3802693"/>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39" y="1816245"/>
            <a:ext cx="5619247" cy="380504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0" name="Picture Placeholder 9"/>
          <p:cNvSpPr>
            <a:spLocks noGrp="1"/>
          </p:cNvSpPr>
          <p:nvPr>
            <p:ph type="pic" sz="quarter" idx="15"/>
          </p:nvPr>
        </p:nvSpPr>
        <p:spPr>
          <a:xfrm>
            <a:off x="382717" y="1816227"/>
            <a:ext cx="1729800" cy="1396834"/>
          </a:xfrm>
        </p:spPr>
        <p:txBody>
          <a:bodyPr/>
          <a:lstStyle/>
          <a:p>
            <a:pPr lvl="0"/>
            <a:r>
              <a:rPr lang="he-IL" noProof="0" smtClean="0"/>
              <a:t>לחץ על הסמל כדי להוסיף תמונה</a:t>
            </a:r>
            <a:endParaRPr lang="en-GB" noProof="0"/>
          </a:p>
        </p:txBody>
      </p:sp>
    </p:spTree>
    <p:extLst>
      <p:ext uri="{BB962C8B-B14F-4D97-AF65-F5344CB8AC3E}">
        <p14:creationId xmlns:p14="http://schemas.microsoft.com/office/powerpoint/2010/main" val="29328490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A8094607-F6EB-4A55-8394-CF3BCD6B2E6D}"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5"/>
            <a:ext cx="10136681" cy="3805049"/>
          </a:xfrm>
        </p:spPr>
        <p:txBody>
          <a:bodyPr/>
          <a:lstStyle>
            <a:lvl1pPr>
              <a:defRPr sz="2800">
                <a:solidFill>
                  <a:srgbClr val="62CAE3"/>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7854994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8E350F70-141D-4DCC-B91C-2EE0102BC6E2}"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5"/>
            <a:ext cx="10136681" cy="3805049"/>
          </a:xfrm>
        </p:spPr>
        <p:txBody>
          <a:bodyPr/>
          <a:lstStyle>
            <a:lvl1pPr>
              <a:defRPr sz="2800">
                <a:solidFill>
                  <a:srgbClr val="2EAFA4"/>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35266971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73F66A6E-67B5-4F7F-92D1-A585BB6F6011}"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5"/>
            <a:ext cx="10136681" cy="3805049"/>
          </a:xfrm>
        </p:spPr>
        <p:txBody>
          <a:bodyPr/>
          <a:lstStyle>
            <a:lvl1pPr>
              <a:defRPr sz="2800">
                <a:solidFill>
                  <a:srgbClr val="98002E"/>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4998199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3C9BFB78-8A60-44D3-B2CC-C832EEE9B8AD}"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5"/>
            <a:ext cx="10136681" cy="3805049"/>
          </a:xfrm>
        </p:spPr>
        <p:txBody>
          <a:bodyPr/>
          <a:lstStyle>
            <a:lvl1pPr>
              <a:defRPr sz="2800">
                <a:solidFill>
                  <a:srgbClr val="786860"/>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11037895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820E5CAE-9613-4B00-90A7-514C385500B4}"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5"/>
            <a:ext cx="10136681" cy="3805049"/>
          </a:xfrm>
        </p:spPr>
        <p:txBody>
          <a:bodyPr/>
          <a:lstStyle>
            <a:lvl1pPr>
              <a:defRPr sz="2800">
                <a:solidFill>
                  <a:srgbClr val="EE9024"/>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18282595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93D9AED6-3CCA-4949-8181-187F2F0706F8}"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5"/>
            <a:ext cx="10136681" cy="3805049"/>
          </a:xfrm>
        </p:spPr>
        <p:txBody>
          <a:bodyPr/>
          <a:lstStyle>
            <a:lvl1pPr>
              <a:defRPr sz="2800">
                <a:solidFill>
                  <a:srgbClr val="D1108C"/>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13357661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C8E18664-859C-4D11-BB2D-92D26F48CF1D}"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19286104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6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7FA62ABD-5F6C-4552-A3FE-35BC1C660236}"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3800127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2EAFA4"/>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7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931E6454-C09A-41E4-9B98-7110C8769D30}"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40798648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1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43D3B2A3-D128-498B-8FC8-00A00D728913}"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34342979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3FDD95A-EC79-41AB-858A-FD0CC9409A7D}"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3" name="מציין מיקום טקסט 2"/>
          <p:cNvSpPr>
            <a:spLocks noGrp="1"/>
          </p:cNvSpPr>
          <p:nvPr>
            <p:ph type="body" idx="1"/>
          </p:nvPr>
        </p:nvSpPr>
        <p:spPr>
          <a:xfrm>
            <a:off x="964090" y="2899330"/>
            <a:ext cx="10373995" cy="1496367"/>
          </a:xfrm>
        </p:spPr>
        <p:txBody>
          <a:bodyPr anchor="b"/>
          <a:lstStyle>
            <a:lvl1pPr marL="0" indent="0">
              <a:buNone/>
              <a:defRPr sz="2000"/>
            </a:lvl1pPr>
            <a:lvl2pPr marL="456734" indent="0">
              <a:buNone/>
              <a:defRPr sz="1800"/>
            </a:lvl2pPr>
            <a:lvl3pPr marL="913470" indent="0">
              <a:buNone/>
              <a:defRPr sz="1600"/>
            </a:lvl3pPr>
            <a:lvl4pPr marL="1370196" indent="0">
              <a:buNone/>
              <a:defRPr sz="1400"/>
            </a:lvl4pPr>
            <a:lvl5pPr marL="1826928" indent="0">
              <a:buNone/>
              <a:defRPr sz="1400"/>
            </a:lvl5pPr>
            <a:lvl6pPr marL="2283655" indent="0">
              <a:buNone/>
              <a:defRPr sz="1400"/>
            </a:lvl6pPr>
            <a:lvl7pPr marL="2740393" indent="0">
              <a:buNone/>
              <a:defRPr sz="1400"/>
            </a:lvl7pPr>
            <a:lvl8pPr marL="3197121" indent="0">
              <a:buNone/>
              <a:defRPr sz="1400"/>
            </a:lvl8pPr>
            <a:lvl9pPr marL="3653856" indent="0">
              <a:buNone/>
              <a:defRPr sz="1400"/>
            </a:lvl9pPr>
          </a:lstStyle>
          <a:p>
            <a:pPr lvl="0"/>
            <a:r>
              <a:rPr lang="he-IL" smtClean="0"/>
              <a:t>לחץ כדי לערוך סגנונות טקסט של תבנית בסיס</a:t>
            </a:r>
          </a:p>
        </p:txBody>
      </p:sp>
      <p:sp>
        <p:nvSpPr>
          <p:cNvPr id="4" name="כותרת 3"/>
          <p:cNvSpPr>
            <a:spLocks noGrp="1"/>
          </p:cNvSpPr>
          <p:nvPr>
            <p:ph type="title"/>
          </p:nvPr>
        </p:nvSpPr>
        <p:spPr/>
        <p:txBody>
          <a:bodyPr/>
          <a:lstStyle/>
          <a:p>
            <a:r>
              <a:rPr lang="he-IL" smtClean="0"/>
              <a:t>לחץ כדי לערוך סגנון כותרת של תבנית בסיס</a:t>
            </a:r>
            <a:endParaRPr lang="he-IL"/>
          </a:p>
        </p:txBody>
      </p:sp>
    </p:spTree>
    <p:extLst>
      <p:ext uri="{BB962C8B-B14F-4D97-AF65-F5344CB8AC3E}">
        <p14:creationId xmlns:p14="http://schemas.microsoft.com/office/powerpoint/2010/main" val="3436026058"/>
      </p:ext>
    </p:extLst>
  </p:cSld>
  <p:clrMapOvr>
    <a:masterClrMapping/>
  </p:clrMapOvr>
  <p:transition spd="slow"/>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6_שקופית כותרת">
    <p:spTree>
      <p:nvGrpSpPr>
        <p:cNvPr id="1" name=""/>
        <p:cNvGrpSpPr/>
        <p:nvPr/>
      </p:nvGrpSpPr>
      <p:grpSpPr>
        <a:xfrm>
          <a:off x="0" y="0"/>
          <a:ext cx="0" cy="0"/>
          <a:chOff x="0" y="0"/>
          <a:chExt cx="0" cy="0"/>
        </a:xfrm>
      </p:grpSpPr>
      <p:sp>
        <p:nvSpPr>
          <p:cNvPr id="2" name="Freeform 25"/>
          <p:cNvSpPr>
            <a:spLocks noChangeAspect="1"/>
          </p:cNvSpPr>
          <p:nvPr userDrawn="1"/>
        </p:nvSpPr>
        <p:spPr bwMode="gray">
          <a:xfrm>
            <a:off x="11251230" y="5017994"/>
            <a:ext cx="190698"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3" name="Freeform 30"/>
          <p:cNvSpPr>
            <a:spLocks noChangeAspect="1"/>
          </p:cNvSpPr>
          <p:nvPr userDrawn="1"/>
        </p:nvSpPr>
        <p:spPr bwMode="gray">
          <a:xfrm>
            <a:off x="11251230" y="19"/>
            <a:ext cx="190698"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4" name="תמונה 8" descr="yeutz_ziv_haft_hebrew.jpg"/>
          <p:cNvPicPr>
            <a:picLocks noChangeAspect="1" noChangeArrowheads="1"/>
          </p:cNvPicPr>
          <p:nvPr userDrawn="1"/>
        </p:nvPicPr>
        <p:blipFill>
          <a:blip r:embed="rId2" cstate="print"/>
          <a:srcRect/>
          <a:stretch>
            <a:fillRect/>
          </a:stretch>
        </p:blipFill>
        <p:spPr bwMode="auto">
          <a:xfrm>
            <a:off x="286070" y="6116917"/>
            <a:ext cx="1716286" cy="497206"/>
          </a:xfrm>
          <a:prstGeom prst="rect">
            <a:avLst/>
          </a:prstGeom>
          <a:noFill/>
          <a:ln w="9525">
            <a:noFill/>
            <a:miter lim="800000"/>
            <a:headEnd/>
            <a:tailEnd/>
          </a:ln>
        </p:spPr>
      </p:pic>
      <p:sp>
        <p:nvSpPr>
          <p:cNvPr id="5"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EA92CB08-DB9D-41FF-B9D1-23DCE00EE43B}"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13146924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Date Placeholder 3"/>
          <p:cNvSpPr>
            <a:spLocks noGrp="1"/>
          </p:cNvSpPr>
          <p:nvPr>
            <p:ph type="dt" sz="half" idx="10"/>
          </p:nvPr>
        </p:nvSpPr>
        <p:spPr>
          <a:xfrm>
            <a:off x="866619" y="7009968"/>
            <a:ext cx="2847763" cy="164680"/>
          </a:xfrm>
          <a:prstGeom prst="rect">
            <a:avLst/>
          </a:prstGeom>
        </p:spPr>
        <p:txBody>
          <a:bodyPr lIns="91175" tIns="45587" rIns="91175" bIns="45587"/>
          <a:lstStyle>
            <a:lvl1pPr algn="ctr" rtl="0">
              <a:defRPr sz="1400" b="1">
                <a:solidFill>
                  <a:prstClr val="white"/>
                </a:solidFill>
                <a:latin typeface="Trebuchet MS" pitchFamily="34" charset="0"/>
                <a:cs typeface="+mn-cs"/>
              </a:defRPr>
            </a:lvl1pPr>
          </a:lstStyle>
          <a:p>
            <a:pPr>
              <a:defRPr/>
            </a:pPr>
            <a:endParaRPr lang="en-GB"/>
          </a:p>
        </p:txBody>
      </p:sp>
    </p:spTree>
    <p:extLst>
      <p:ext uri="{BB962C8B-B14F-4D97-AF65-F5344CB8AC3E}">
        <p14:creationId xmlns:p14="http://schemas.microsoft.com/office/powerpoint/2010/main" val="4224308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
        <p:nvSpPr>
          <p:cNvPr id="2" name="Freeform 25"/>
          <p:cNvSpPr>
            <a:spLocks noChangeAspect="1"/>
          </p:cNvSpPr>
          <p:nvPr userDrawn="1"/>
        </p:nvSpPr>
        <p:spPr bwMode="gray">
          <a:xfrm>
            <a:off x="11251227" y="5017992"/>
            <a:ext cx="190698"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208" tIns="45604" rIns="91208" bIns="45604"/>
          <a:lstStyle/>
          <a:p>
            <a:pPr algn="r" rtl="1" fontAlgn="auto">
              <a:spcBef>
                <a:spcPts val="0"/>
              </a:spcBef>
              <a:spcAft>
                <a:spcPts val="0"/>
              </a:spcAft>
              <a:defRPr/>
            </a:pPr>
            <a:endParaRPr lang="en-GB" sz="1800" b="0">
              <a:solidFill>
                <a:prstClr val="black"/>
              </a:solidFill>
              <a:latin typeface="Calibri"/>
              <a:cs typeface="Arial" pitchFamily="34" charset="0"/>
            </a:endParaRPr>
          </a:p>
        </p:txBody>
      </p:sp>
      <p:sp>
        <p:nvSpPr>
          <p:cNvPr id="3" name="Freeform 30"/>
          <p:cNvSpPr>
            <a:spLocks noChangeAspect="1"/>
          </p:cNvSpPr>
          <p:nvPr userDrawn="1"/>
        </p:nvSpPr>
        <p:spPr bwMode="gray">
          <a:xfrm>
            <a:off x="11251227" y="18"/>
            <a:ext cx="190698"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208" tIns="45604" rIns="91208" bIns="45604"/>
          <a:lstStyle/>
          <a:p>
            <a:pPr algn="r" rtl="1" fontAlgn="auto">
              <a:spcBef>
                <a:spcPts val="0"/>
              </a:spcBef>
              <a:spcAft>
                <a:spcPts val="0"/>
              </a:spcAft>
              <a:defRPr/>
            </a:pPr>
            <a:endParaRPr lang="en-GB" sz="1800" b="0">
              <a:solidFill>
                <a:prstClr val="black"/>
              </a:solidFill>
              <a:latin typeface="Calibri"/>
              <a:cs typeface="Arial" pitchFamily="34" charset="0"/>
            </a:endParaRPr>
          </a:p>
        </p:txBody>
      </p:sp>
      <p:pic>
        <p:nvPicPr>
          <p:cNvPr id="4" name="תמונה 9" descr="yeutz_ziv_haft_hebrew.jpg"/>
          <p:cNvPicPr>
            <a:picLocks noChangeAspect="1" noChangeArrowheads="1"/>
          </p:cNvPicPr>
          <p:nvPr userDrawn="1"/>
        </p:nvPicPr>
        <p:blipFill>
          <a:blip r:embed="rId2" cstate="print"/>
          <a:srcRect/>
          <a:stretch>
            <a:fillRect/>
          </a:stretch>
        </p:blipFill>
        <p:spPr bwMode="auto">
          <a:xfrm>
            <a:off x="286070" y="6116916"/>
            <a:ext cx="1716286" cy="497206"/>
          </a:xfrm>
          <a:prstGeom prst="rect">
            <a:avLst/>
          </a:prstGeom>
          <a:noFill/>
          <a:ln w="9525">
            <a:noFill/>
            <a:miter lim="800000"/>
            <a:headEnd/>
            <a:tailEnd/>
          </a:ln>
        </p:spPr>
      </p:pic>
    </p:spTree>
    <p:extLst>
      <p:ext uri="{BB962C8B-B14F-4D97-AF65-F5344CB8AC3E}">
        <p14:creationId xmlns:p14="http://schemas.microsoft.com/office/powerpoint/2010/main" val="37237695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4" name="מציין מיקום של מספר שקופית 5"/>
          <p:cNvSpPr txBox="1">
            <a:spLocks/>
          </p:cNvSpPr>
          <p:nvPr userDrawn="1"/>
        </p:nvSpPr>
        <p:spPr>
          <a:xfrm>
            <a:off x="610235" y="6340169"/>
            <a:ext cx="2847763" cy="364195"/>
          </a:xfrm>
          <a:prstGeom prst="rect">
            <a:avLst/>
          </a:prstGeom>
        </p:spPr>
        <p:txBody>
          <a:bodyPr lIns="91208" tIns="45604" rIns="91208" bIns="45604" rtlCol="1" anchor="ctr"/>
          <a:lstStyle/>
          <a:p>
            <a:pPr algn="l" rtl="1" fontAlgn="auto">
              <a:spcBef>
                <a:spcPts val="0"/>
              </a:spcBef>
              <a:spcAft>
                <a:spcPts val="0"/>
              </a:spcAft>
              <a:defRPr/>
            </a:pPr>
            <a:fld id="{CE17A98C-3F55-486E-AD15-9C01601D1818}" type="slidenum">
              <a:rPr lang="he-IL" sz="1200" b="0">
                <a:solidFill>
                  <a:prstClr val="black">
                    <a:tint val="75000"/>
                  </a:prstClr>
                </a:solidFill>
                <a:latin typeface="Calibri"/>
              </a:rPr>
              <a:pPr algn="l" rtl="1" fontAlgn="auto">
                <a:spcBef>
                  <a:spcPts val="0"/>
                </a:spcBef>
                <a:spcAft>
                  <a:spcPts val="0"/>
                </a:spcAft>
                <a:defRPr/>
              </a:pPr>
              <a:t>‹#›</a:t>
            </a:fld>
            <a:endParaRPr lang="he-IL" sz="1200" b="0">
              <a:solidFill>
                <a:prstClr val="black">
                  <a:tint val="75000"/>
                </a:prstClr>
              </a:solidFill>
              <a:latin typeface="Calibri"/>
            </a:endParaRPr>
          </a:p>
        </p:txBody>
      </p:sp>
      <p:sp>
        <p:nvSpPr>
          <p:cNvPr id="5" name="Freeform 25"/>
          <p:cNvSpPr>
            <a:spLocks noChangeAspect="1"/>
          </p:cNvSpPr>
          <p:nvPr userDrawn="1"/>
        </p:nvSpPr>
        <p:spPr bwMode="gray">
          <a:xfrm>
            <a:off x="11251215" y="5017992"/>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208" tIns="45604" rIns="91208" bIns="45604"/>
          <a:lstStyle/>
          <a:p>
            <a:pPr algn="r" rtl="1" fontAlgn="auto">
              <a:spcBef>
                <a:spcPts val="0"/>
              </a:spcBef>
              <a:spcAft>
                <a:spcPts val="0"/>
              </a:spcAft>
              <a:defRPr/>
            </a:pPr>
            <a:endParaRPr lang="en-GB" sz="1800" b="0">
              <a:solidFill>
                <a:prstClr val="black"/>
              </a:solidFill>
              <a:latin typeface="Calibri"/>
              <a:cs typeface="Arial" pitchFamily="34" charset="0"/>
            </a:endParaRPr>
          </a:p>
        </p:txBody>
      </p:sp>
      <p:sp>
        <p:nvSpPr>
          <p:cNvPr id="6" name="Freeform 30"/>
          <p:cNvSpPr>
            <a:spLocks noChangeAspect="1"/>
          </p:cNvSpPr>
          <p:nvPr userDrawn="1"/>
        </p:nvSpPr>
        <p:spPr bwMode="gray">
          <a:xfrm>
            <a:off x="11251227" y="18"/>
            <a:ext cx="252146"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208" tIns="45604" rIns="91208" bIns="45604"/>
          <a:lstStyle/>
          <a:p>
            <a:pPr algn="r" rtl="1" fontAlgn="auto">
              <a:spcBef>
                <a:spcPts val="0"/>
              </a:spcBef>
              <a:spcAft>
                <a:spcPts val="0"/>
              </a:spcAft>
              <a:defRPr/>
            </a:pPr>
            <a:endParaRPr lang="en-GB" sz="1800" b="0">
              <a:solidFill>
                <a:prstClr val="black"/>
              </a:solidFill>
              <a:latin typeface="Calibri"/>
              <a:cs typeface="Arial" pitchFamily="34" charset="0"/>
            </a:endParaRPr>
          </a:p>
        </p:txBody>
      </p:sp>
      <p:pic>
        <p:nvPicPr>
          <p:cNvPr id="8" name="Picture 2" descr="P:\לוגו\לוגו חדש מיתוג 2010\יעוץ\אופציה1.jpg"/>
          <p:cNvPicPr>
            <a:picLocks noChangeAspect="1" noChangeArrowheads="1"/>
          </p:cNvPicPr>
          <p:nvPr userDrawn="1"/>
        </p:nvPicPr>
        <p:blipFill>
          <a:blip r:embed="rId2" cstate="print"/>
          <a:srcRect/>
          <a:stretch>
            <a:fillRect/>
          </a:stretch>
        </p:blipFill>
        <p:spPr bwMode="auto">
          <a:xfrm>
            <a:off x="1" y="5985474"/>
            <a:ext cx="1832825" cy="855067"/>
          </a:xfrm>
          <a:prstGeom prst="rect">
            <a:avLst/>
          </a:prstGeom>
          <a:noFill/>
          <a:ln w="9525">
            <a:noFill/>
            <a:miter lim="800000"/>
            <a:headEnd/>
            <a:tailEnd/>
          </a:ln>
        </p:spPr>
      </p:pic>
      <p:sp>
        <p:nvSpPr>
          <p:cNvPr id="3" name="מציין מיקום תוכן 2"/>
          <p:cNvSpPr>
            <a:spLocks noGrp="1"/>
          </p:cNvSpPr>
          <p:nvPr>
            <p:ph idx="1"/>
          </p:nvPr>
        </p:nvSpPr>
        <p:spPr>
          <a:xfrm>
            <a:off x="610235" y="1596143"/>
            <a:ext cx="10450309" cy="4514439"/>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7" name="כותרת משנה 2"/>
          <p:cNvSpPr>
            <a:spLocks noGrp="1"/>
          </p:cNvSpPr>
          <p:nvPr>
            <p:ph type="subTitle" idx="13"/>
          </p:nvPr>
        </p:nvSpPr>
        <p:spPr>
          <a:xfrm>
            <a:off x="2669754" y="285018"/>
            <a:ext cx="8543290" cy="855073"/>
          </a:xfrm>
        </p:spPr>
        <p:txBody>
          <a:bodyPr/>
          <a:lstStyle>
            <a:lvl1pPr marL="0" indent="0" algn="ctr">
              <a:buNone/>
              <a:defRPr>
                <a:solidFill>
                  <a:schemeClr val="tx1">
                    <a:tint val="75000"/>
                  </a:schemeClr>
                </a:solidFill>
              </a:defRPr>
            </a:lvl1pPr>
            <a:lvl2pPr marL="456792" indent="0" algn="ctr">
              <a:buNone/>
              <a:defRPr>
                <a:solidFill>
                  <a:schemeClr val="tx1">
                    <a:tint val="75000"/>
                  </a:schemeClr>
                </a:solidFill>
              </a:defRPr>
            </a:lvl2pPr>
            <a:lvl3pPr marL="913586" indent="0" algn="ctr">
              <a:buNone/>
              <a:defRPr>
                <a:solidFill>
                  <a:schemeClr val="tx1">
                    <a:tint val="75000"/>
                  </a:schemeClr>
                </a:solidFill>
              </a:defRPr>
            </a:lvl3pPr>
            <a:lvl4pPr marL="1370371" indent="0" algn="ctr">
              <a:buNone/>
              <a:defRPr>
                <a:solidFill>
                  <a:schemeClr val="tx1">
                    <a:tint val="75000"/>
                  </a:schemeClr>
                </a:solidFill>
              </a:defRPr>
            </a:lvl4pPr>
            <a:lvl5pPr marL="1827162" indent="0" algn="ctr">
              <a:buNone/>
              <a:defRPr>
                <a:solidFill>
                  <a:schemeClr val="tx1">
                    <a:tint val="75000"/>
                  </a:schemeClr>
                </a:solidFill>
              </a:defRPr>
            </a:lvl5pPr>
            <a:lvl6pPr marL="2283947" indent="0" algn="ctr">
              <a:buNone/>
              <a:defRPr>
                <a:solidFill>
                  <a:schemeClr val="tx1">
                    <a:tint val="75000"/>
                  </a:schemeClr>
                </a:solidFill>
              </a:defRPr>
            </a:lvl6pPr>
            <a:lvl7pPr marL="2740744" indent="0" algn="ctr">
              <a:buNone/>
              <a:defRPr>
                <a:solidFill>
                  <a:schemeClr val="tx1">
                    <a:tint val="75000"/>
                  </a:schemeClr>
                </a:solidFill>
              </a:defRPr>
            </a:lvl7pPr>
            <a:lvl8pPr marL="3197531" indent="0" algn="ctr">
              <a:buNone/>
              <a:defRPr>
                <a:solidFill>
                  <a:schemeClr val="tx1">
                    <a:tint val="75000"/>
                  </a:schemeClr>
                </a:solidFill>
              </a:defRPr>
            </a:lvl8pPr>
            <a:lvl9pPr marL="3654324"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9" name="מציין מיקום של כותרת תחתונה 4"/>
          <p:cNvSpPr>
            <a:spLocks noGrp="1"/>
          </p:cNvSpPr>
          <p:nvPr>
            <p:ph type="ftr" sz="quarter" idx="14"/>
          </p:nvPr>
        </p:nvSpPr>
        <p:spPr/>
        <p:txBody>
          <a:bodyPr/>
          <a:lstStyle>
            <a:lvl1pPr>
              <a:defRPr/>
            </a:lvl1pPr>
          </a:lstStyle>
          <a:p>
            <a:pPr>
              <a:defRPr/>
            </a:pPr>
            <a:endParaRPr lang="he-IL">
              <a:solidFill>
                <a:prstClr val="black">
                  <a:tint val="75000"/>
                </a:prstClr>
              </a:solidFill>
            </a:endParaRPr>
          </a:p>
        </p:txBody>
      </p:sp>
      <p:sp>
        <p:nvSpPr>
          <p:cNvPr id="10" name="מציין מיקום של מספר שקופית 5"/>
          <p:cNvSpPr>
            <a:spLocks noGrp="1"/>
          </p:cNvSpPr>
          <p:nvPr>
            <p:ph type="sldNum" sz="quarter" idx="15"/>
          </p:nvPr>
        </p:nvSpPr>
        <p:spPr/>
        <p:txBody>
          <a:bodyPr/>
          <a:lstStyle>
            <a:lvl1pPr>
              <a:defRPr/>
            </a:lvl1pPr>
          </a:lstStyle>
          <a:p>
            <a:pPr>
              <a:defRPr/>
            </a:pPr>
            <a:fld id="{86CB2F77-3B06-4B00-AEC8-42DF965B589F}"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4627298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4" name="מציין מיקום של מספר שקופית 5"/>
          <p:cNvSpPr txBox="1">
            <a:spLocks/>
          </p:cNvSpPr>
          <p:nvPr userDrawn="1"/>
        </p:nvSpPr>
        <p:spPr>
          <a:xfrm>
            <a:off x="610235" y="6340169"/>
            <a:ext cx="2847763" cy="364195"/>
          </a:xfrm>
          <a:prstGeom prst="rect">
            <a:avLst/>
          </a:prstGeom>
        </p:spPr>
        <p:txBody>
          <a:bodyPr lIns="91208" tIns="45604" rIns="91208" bIns="45604" rtlCol="1" anchor="ctr"/>
          <a:lstStyle/>
          <a:p>
            <a:pPr algn="l" rtl="1" fontAlgn="auto">
              <a:spcBef>
                <a:spcPts val="0"/>
              </a:spcBef>
              <a:spcAft>
                <a:spcPts val="0"/>
              </a:spcAft>
              <a:defRPr/>
            </a:pPr>
            <a:fld id="{2BB18462-6C8D-4659-9487-A0144198D7C6}" type="slidenum">
              <a:rPr lang="he-IL" sz="1200" b="0">
                <a:solidFill>
                  <a:prstClr val="black">
                    <a:tint val="75000"/>
                  </a:prstClr>
                </a:solidFill>
                <a:latin typeface="Calibri"/>
              </a:rPr>
              <a:pPr algn="l" rtl="1" fontAlgn="auto">
                <a:spcBef>
                  <a:spcPts val="0"/>
                </a:spcBef>
                <a:spcAft>
                  <a:spcPts val="0"/>
                </a:spcAft>
                <a:defRPr/>
              </a:pPr>
              <a:t>‹#›</a:t>
            </a:fld>
            <a:endParaRPr lang="he-IL" sz="1200" b="0">
              <a:solidFill>
                <a:prstClr val="black">
                  <a:tint val="75000"/>
                </a:prstClr>
              </a:solidFill>
              <a:latin typeface="Calibri"/>
            </a:endParaRPr>
          </a:p>
        </p:txBody>
      </p:sp>
      <p:sp>
        <p:nvSpPr>
          <p:cNvPr id="5" name="Freeform 25"/>
          <p:cNvSpPr>
            <a:spLocks noChangeAspect="1"/>
          </p:cNvSpPr>
          <p:nvPr userDrawn="1"/>
        </p:nvSpPr>
        <p:spPr bwMode="gray">
          <a:xfrm>
            <a:off x="11168577" y="5169990"/>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208" tIns="45604" rIns="91208" bIns="45604"/>
          <a:lstStyle/>
          <a:p>
            <a:pPr algn="r" rtl="1" fontAlgn="auto">
              <a:spcBef>
                <a:spcPts val="0"/>
              </a:spcBef>
              <a:spcAft>
                <a:spcPts val="0"/>
              </a:spcAft>
              <a:defRPr/>
            </a:pPr>
            <a:endParaRPr lang="en-GB" sz="1800" b="0">
              <a:solidFill>
                <a:prstClr val="black"/>
              </a:solidFill>
              <a:latin typeface="Calibri"/>
              <a:cs typeface="Arial" pitchFamily="34" charset="0"/>
            </a:endParaRPr>
          </a:p>
        </p:txBody>
      </p:sp>
      <p:sp>
        <p:nvSpPr>
          <p:cNvPr id="6" name="Freeform 30"/>
          <p:cNvSpPr>
            <a:spLocks noChangeAspect="1"/>
          </p:cNvSpPr>
          <p:nvPr userDrawn="1"/>
        </p:nvSpPr>
        <p:spPr bwMode="gray">
          <a:xfrm>
            <a:off x="11132573" y="18"/>
            <a:ext cx="252146"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208" tIns="45604" rIns="91208" bIns="45604"/>
          <a:lstStyle/>
          <a:p>
            <a:pPr algn="r" rtl="1" fontAlgn="auto">
              <a:spcBef>
                <a:spcPts val="0"/>
              </a:spcBef>
              <a:spcAft>
                <a:spcPts val="0"/>
              </a:spcAft>
              <a:defRPr/>
            </a:pPr>
            <a:endParaRPr lang="en-GB" sz="1800" b="0">
              <a:solidFill>
                <a:prstClr val="black"/>
              </a:solidFill>
              <a:latin typeface="Calibri"/>
              <a:cs typeface="Arial" pitchFamily="34" charset="0"/>
            </a:endParaRPr>
          </a:p>
        </p:txBody>
      </p:sp>
      <p:pic>
        <p:nvPicPr>
          <p:cNvPr id="7" name="Picture 7" descr="BDO_Logo_RGB 100%"/>
          <p:cNvPicPr>
            <a:picLocks noChangeAspect="1" noChangeArrowheads="1"/>
          </p:cNvPicPr>
          <p:nvPr userDrawn="1"/>
        </p:nvPicPr>
        <p:blipFill>
          <a:blip r:embed="rId2" cstate="print"/>
          <a:srcRect/>
          <a:stretch>
            <a:fillRect/>
          </a:stretch>
        </p:blipFill>
        <p:spPr bwMode="auto">
          <a:xfrm>
            <a:off x="476747" y="356296"/>
            <a:ext cx="1940886" cy="557377"/>
          </a:xfrm>
          <a:prstGeom prst="rect">
            <a:avLst/>
          </a:prstGeom>
          <a:noFill/>
          <a:ln w="9525">
            <a:noFill/>
            <a:miter lim="800000"/>
            <a:headEnd/>
            <a:tailEnd/>
          </a:ln>
        </p:spPr>
      </p:pic>
      <p:sp>
        <p:nvSpPr>
          <p:cNvPr id="2" name="כותרת 1"/>
          <p:cNvSpPr>
            <a:spLocks noGrp="1"/>
          </p:cNvSpPr>
          <p:nvPr>
            <p:ph type="title"/>
          </p:nvPr>
        </p:nvSpPr>
        <p:spPr>
          <a:xfrm>
            <a:off x="964090" y="4395682"/>
            <a:ext cx="10373995" cy="1358607"/>
          </a:xfrm>
          <a:prstGeom prst="rect">
            <a:avLst/>
          </a:prstGeom>
        </p:spPr>
        <p:txBody>
          <a:bodyPr lIns="91208" tIns="45604" rIns="91208" bIns="45604" anchor="t"/>
          <a:lstStyle>
            <a:lvl1pPr algn="r">
              <a:defRPr sz="4000" b="1" cap="all"/>
            </a:lvl1pPr>
          </a:lstStyle>
          <a:p>
            <a:r>
              <a:rPr lang="he-IL" dirty="0"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964090" y="2899329"/>
            <a:ext cx="10373995" cy="1496367"/>
          </a:xfrm>
        </p:spPr>
        <p:txBody>
          <a:bodyPr anchor="b"/>
          <a:lstStyle>
            <a:lvl1pPr marL="0" indent="0">
              <a:buNone/>
              <a:defRPr sz="2000">
                <a:solidFill>
                  <a:schemeClr val="tx1">
                    <a:tint val="75000"/>
                  </a:schemeClr>
                </a:solidFill>
              </a:defRPr>
            </a:lvl1pPr>
            <a:lvl2pPr marL="456792" indent="0">
              <a:buNone/>
              <a:defRPr sz="1800">
                <a:solidFill>
                  <a:schemeClr val="tx1">
                    <a:tint val="75000"/>
                  </a:schemeClr>
                </a:solidFill>
              </a:defRPr>
            </a:lvl2pPr>
            <a:lvl3pPr marL="913586" indent="0">
              <a:buNone/>
              <a:defRPr sz="1600">
                <a:solidFill>
                  <a:schemeClr val="tx1">
                    <a:tint val="75000"/>
                  </a:schemeClr>
                </a:solidFill>
              </a:defRPr>
            </a:lvl3pPr>
            <a:lvl4pPr marL="1370371" indent="0">
              <a:buNone/>
              <a:defRPr sz="1400">
                <a:solidFill>
                  <a:schemeClr val="tx1">
                    <a:tint val="75000"/>
                  </a:schemeClr>
                </a:solidFill>
              </a:defRPr>
            </a:lvl4pPr>
            <a:lvl5pPr marL="1827162" indent="0">
              <a:buNone/>
              <a:defRPr sz="1400">
                <a:solidFill>
                  <a:schemeClr val="tx1">
                    <a:tint val="75000"/>
                  </a:schemeClr>
                </a:solidFill>
              </a:defRPr>
            </a:lvl5pPr>
            <a:lvl6pPr marL="2283947" indent="0">
              <a:buNone/>
              <a:defRPr sz="1400">
                <a:solidFill>
                  <a:schemeClr val="tx1">
                    <a:tint val="75000"/>
                  </a:schemeClr>
                </a:solidFill>
              </a:defRPr>
            </a:lvl6pPr>
            <a:lvl7pPr marL="2740744" indent="0">
              <a:buNone/>
              <a:defRPr sz="1400">
                <a:solidFill>
                  <a:schemeClr val="tx1">
                    <a:tint val="75000"/>
                  </a:schemeClr>
                </a:solidFill>
              </a:defRPr>
            </a:lvl7pPr>
            <a:lvl8pPr marL="3197531" indent="0">
              <a:buNone/>
              <a:defRPr sz="1400">
                <a:solidFill>
                  <a:schemeClr val="tx1">
                    <a:tint val="75000"/>
                  </a:schemeClr>
                </a:solidFill>
              </a:defRPr>
            </a:lvl8pPr>
            <a:lvl9pPr marL="3654324"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8" name="מציין מיקום של כותרת תחתונה 4"/>
          <p:cNvSpPr>
            <a:spLocks noGrp="1"/>
          </p:cNvSpPr>
          <p:nvPr>
            <p:ph type="ftr" sz="quarter" idx="10"/>
          </p:nvPr>
        </p:nvSpPr>
        <p:spPr/>
        <p:txBody>
          <a:bodyPr/>
          <a:lstStyle>
            <a:lvl1pPr>
              <a:defRPr/>
            </a:lvl1pPr>
          </a:lstStyle>
          <a:p>
            <a:pPr>
              <a:defRPr/>
            </a:pPr>
            <a:endParaRPr lang="he-IL">
              <a:solidFill>
                <a:prstClr val="black">
                  <a:tint val="75000"/>
                </a:prstClr>
              </a:solidFill>
            </a:endParaRPr>
          </a:p>
        </p:txBody>
      </p:sp>
      <p:sp>
        <p:nvSpPr>
          <p:cNvPr id="9" name="מציין מיקום של מספר שקופית 5"/>
          <p:cNvSpPr>
            <a:spLocks noGrp="1"/>
          </p:cNvSpPr>
          <p:nvPr>
            <p:ph type="sldNum" sz="quarter" idx="11"/>
          </p:nvPr>
        </p:nvSpPr>
        <p:spPr/>
        <p:txBody>
          <a:bodyPr/>
          <a:lstStyle>
            <a:lvl1pPr>
              <a:defRPr/>
            </a:lvl1pPr>
          </a:lstStyle>
          <a:p>
            <a:pPr>
              <a:defRPr/>
            </a:pPr>
            <a:fld id="{90B7C773-49F0-441A-9B0E-0A09D590AE33}"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39863285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0235" y="273939"/>
            <a:ext cx="10984230" cy="1140090"/>
          </a:xfrm>
          <a:prstGeom prst="rect">
            <a:avLst/>
          </a:prstGeom>
        </p:spPr>
        <p:txBody>
          <a:bodyPr lIns="91208" tIns="45604" rIns="91208" bIns="45604"/>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10236" y="1596143"/>
            <a:ext cx="5390409"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204056" y="1596143"/>
            <a:ext cx="5390409"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5"/>
          <p:cNvSpPr>
            <a:spLocks noGrp="1"/>
          </p:cNvSpPr>
          <p:nvPr>
            <p:ph type="ftr" sz="quarter" idx="10"/>
          </p:nvPr>
        </p:nvSpPr>
        <p:spPr/>
        <p:txBody>
          <a:bodyPr/>
          <a:lstStyle>
            <a:lvl1pPr>
              <a:defRPr/>
            </a:lvl1pPr>
          </a:lstStyle>
          <a:p>
            <a:pPr>
              <a:defRPr/>
            </a:pPr>
            <a:endParaRPr lang="he-IL">
              <a:solidFill>
                <a:prstClr val="black">
                  <a:tint val="75000"/>
                </a:prstClr>
              </a:solidFill>
            </a:endParaRPr>
          </a:p>
        </p:txBody>
      </p:sp>
      <p:sp>
        <p:nvSpPr>
          <p:cNvPr id="6" name="מציין מיקום של מספר שקופית 6"/>
          <p:cNvSpPr>
            <a:spLocks noGrp="1"/>
          </p:cNvSpPr>
          <p:nvPr>
            <p:ph type="sldNum" sz="quarter" idx="11"/>
          </p:nvPr>
        </p:nvSpPr>
        <p:spPr/>
        <p:txBody>
          <a:bodyPr/>
          <a:lstStyle>
            <a:lvl1pPr>
              <a:defRPr/>
            </a:lvl1pPr>
          </a:lstStyle>
          <a:p>
            <a:pPr>
              <a:defRPr/>
            </a:pPr>
            <a:fld id="{45FD42E9-BC12-43A2-9169-01D614D70EBE}"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1656612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10235" y="273939"/>
            <a:ext cx="10984230" cy="1140090"/>
          </a:xfrm>
          <a:prstGeom prst="rect">
            <a:avLst/>
          </a:prstGeom>
        </p:spPr>
        <p:txBody>
          <a:bodyPr lIns="91208" tIns="45604" rIns="91208" bIns="45604"/>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10235" y="1531204"/>
            <a:ext cx="5392529" cy="638133"/>
          </a:xfrm>
        </p:spPr>
        <p:txBody>
          <a:bodyPr anchor="b"/>
          <a:lstStyle>
            <a:lvl1pPr marL="0" indent="0">
              <a:buNone/>
              <a:defRPr sz="2400" b="1"/>
            </a:lvl1pPr>
            <a:lvl2pPr marL="456792" indent="0">
              <a:buNone/>
              <a:defRPr sz="2000" b="1"/>
            </a:lvl2pPr>
            <a:lvl3pPr marL="913586" indent="0">
              <a:buNone/>
              <a:defRPr sz="1800" b="1"/>
            </a:lvl3pPr>
            <a:lvl4pPr marL="1370371" indent="0">
              <a:buNone/>
              <a:defRPr sz="1600" b="1"/>
            </a:lvl4pPr>
            <a:lvl5pPr marL="1827162" indent="0">
              <a:buNone/>
              <a:defRPr sz="1600" b="1"/>
            </a:lvl5pPr>
            <a:lvl6pPr marL="2283947" indent="0">
              <a:buNone/>
              <a:defRPr sz="1600" b="1"/>
            </a:lvl6pPr>
            <a:lvl7pPr marL="2740744" indent="0">
              <a:buNone/>
              <a:defRPr sz="1600" b="1"/>
            </a:lvl7pPr>
            <a:lvl8pPr marL="3197531" indent="0">
              <a:buNone/>
              <a:defRPr sz="1600" b="1"/>
            </a:lvl8pPr>
            <a:lvl9pPr marL="3654324"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10235" y="2169351"/>
            <a:ext cx="5392529"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9823" y="1531204"/>
            <a:ext cx="5394647" cy="638133"/>
          </a:xfrm>
        </p:spPr>
        <p:txBody>
          <a:bodyPr anchor="b"/>
          <a:lstStyle>
            <a:lvl1pPr marL="0" indent="0">
              <a:buNone/>
              <a:defRPr sz="2400" b="1"/>
            </a:lvl1pPr>
            <a:lvl2pPr marL="456792" indent="0">
              <a:buNone/>
              <a:defRPr sz="2000" b="1"/>
            </a:lvl2pPr>
            <a:lvl3pPr marL="913586" indent="0">
              <a:buNone/>
              <a:defRPr sz="1800" b="1"/>
            </a:lvl3pPr>
            <a:lvl4pPr marL="1370371" indent="0">
              <a:buNone/>
              <a:defRPr sz="1600" b="1"/>
            </a:lvl4pPr>
            <a:lvl5pPr marL="1827162" indent="0">
              <a:buNone/>
              <a:defRPr sz="1600" b="1"/>
            </a:lvl5pPr>
            <a:lvl6pPr marL="2283947" indent="0">
              <a:buNone/>
              <a:defRPr sz="1600" b="1"/>
            </a:lvl6pPr>
            <a:lvl7pPr marL="2740744" indent="0">
              <a:buNone/>
              <a:defRPr sz="1600" b="1"/>
            </a:lvl7pPr>
            <a:lvl8pPr marL="3197531" indent="0">
              <a:buNone/>
              <a:defRPr sz="1600" b="1"/>
            </a:lvl8pPr>
            <a:lvl9pPr marL="3654324"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9823" y="2169351"/>
            <a:ext cx="539464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7485E728-130F-48A0-94F7-678C0628FA06}" type="datetimeFigureOut">
              <a:rPr lang="he-IL">
                <a:solidFill>
                  <a:prstClr val="black">
                    <a:tint val="75000"/>
                  </a:prstClr>
                </a:solidFill>
              </a:rPr>
              <a:pPr>
                <a:defRPr/>
              </a:pPr>
              <a:t>כ"ט/תמוז/תשע"ו</a:t>
            </a:fld>
            <a:endParaRPr lang="he-IL">
              <a:solidFill>
                <a:prstClr val="black">
                  <a:tint val="75000"/>
                </a:prstClr>
              </a:solidFill>
            </a:endParaRPr>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9" name="מציין מיקום של מספר שקופית 5"/>
          <p:cNvSpPr>
            <a:spLocks noGrp="1"/>
          </p:cNvSpPr>
          <p:nvPr>
            <p:ph type="sldNum" sz="quarter" idx="12"/>
          </p:nvPr>
        </p:nvSpPr>
        <p:spPr/>
        <p:txBody>
          <a:bodyPr/>
          <a:lstStyle>
            <a:lvl1pPr>
              <a:defRPr/>
            </a:lvl1pPr>
          </a:lstStyle>
          <a:p>
            <a:pPr>
              <a:defRPr/>
            </a:pPr>
            <a:fld id="{B4503473-AA82-4B68-98C9-91D931C32ED7}"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3068169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98002E"/>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610235" y="273939"/>
            <a:ext cx="10984230" cy="1140090"/>
          </a:xfrm>
          <a:prstGeom prst="rect">
            <a:avLst/>
          </a:prstGeom>
        </p:spPr>
        <p:txBody>
          <a:bodyPr lIns="91208" tIns="45604" rIns="91208" bIns="45604"/>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8CCBD5F9-CC0E-44D4-BAA0-49F40D4182EC}" type="datetimeFigureOut">
              <a:rPr lang="he-IL">
                <a:solidFill>
                  <a:prstClr val="black">
                    <a:tint val="75000"/>
                  </a:prstClr>
                </a:solidFill>
              </a:rPr>
              <a:pPr>
                <a:defRPr/>
              </a:pPr>
              <a:t>כ"ט/תמוז/תשע"ו</a:t>
            </a:fld>
            <a:endParaRPr lang="he-IL">
              <a:solidFill>
                <a:prstClr val="black">
                  <a:tint val="75000"/>
                </a:prstClr>
              </a:solidFill>
            </a:endParaRPr>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5" name="מציין מיקום של מספר שקופית 5"/>
          <p:cNvSpPr>
            <a:spLocks noGrp="1"/>
          </p:cNvSpPr>
          <p:nvPr>
            <p:ph type="sldNum" sz="quarter" idx="12"/>
          </p:nvPr>
        </p:nvSpPr>
        <p:spPr/>
        <p:txBody>
          <a:bodyPr/>
          <a:lstStyle>
            <a:lvl1pPr>
              <a:defRPr/>
            </a:lvl1pPr>
          </a:lstStyle>
          <a:p>
            <a:pPr>
              <a:defRPr/>
            </a:pPr>
            <a:fld id="{2486D418-B0FA-4DAF-845E-F023857F6290}"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19306709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C929F2F9-D815-4D50-82B7-C90B33F93D86}" type="datetimeFigureOut">
              <a:rPr lang="he-IL">
                <a:solidFill>
                  <a:prstClr val="black">
                    <a:tint val="75000"/>
                  </a:prstClr>
                </a:solidFill>
              </a:rPr>
              <a:pPr>
                <a:defRPr/>
              </a:pPr>
              <a:t>כ"ט/תמוז/תשע"ו</a:t>
            </a:fld>
            <a:endParaRPr lang="he-IL">
              <a:solidFill>
                <a:prstClr val="black">
                  <a:tint val="75000"/>
                </a:prstClr>
              </a:solidFill>
            </a:endParaRPr>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4" name="מציין מיקום של מספר שקופית 5"/>
          <p:cNvSpPr>
            <a:spLocks noGrp="1"/>
          </p:cNvSpPr>
          <p:nvPr>
            <p:ph type="sldNum" sz="quarter" idx="12"/>
          </p:nvPr>
        </p:nvSpPr>
        <p:spPr/>
        <p:txBody>
          <a:bodyPr/>
          <a:lstStyle>
            <a:lvl1pPr>
              <a:defRPr/>
            </a:lvl1pPr>
          </a:lstStyle>
          <a:p>
            <a:pPr>
              <a:defRPr/>
            </a:pPr>
            <a:fld id="{C7DB1E2F-03FB-4712-96D6-CD47833AA65B}"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35027657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10237" y="272358"/>
            <a:ext cx="4015262" cy="1159091"/>
          </a:xfrm>
          <a:prstGeom prst="rect">
            <a:avLst/>
          </a:prstGeom>
        </p:spPr>
        <p:txBody>
          <a:bodyPr lIns="91208" tIns="45604" rIns="91208" bIns="45604"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71699" y="272369"/>
            <a:ext cx="6822766"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10237" y="1431463"/>
            <a:ext cx="4015262" cy="4679119"/>
          </a:xfrm>
        </p:spPr>
        <p:txBody>
          <a:bodyPr/>
          <a:lstStyle>
            <a:lvl1pPr marL="0" indent="0">
              <a:buNone/>
              <a:defRPr sz="1400"/>
            </a:lvl1pPr>
            <a:lvl2pPr marL="456792" indent="0">
              <a:buNone/>
              <a:defRPr sz="1200"/>
            </a:lvl2pPr>
            <a:lvl3pPr marL="913586" indent="0">
              <a:buNone/>
              <a:defRPr sz="1000"/>
            </a:lvl3pPr>
            <a:lvl4pPr marL="1370371" indent="0">
              <a:buNone/>
              <a:defRPr sz="900"/>
            </a:lvl4pPr>
            <a:lvl5pPr marL="1827162" indent="0">
              <a:buNone/>
              <a:defRPr sz="900"/>
            </a:lvl5pPr>
            <a:lvl6pPr marL="2283947" indent="0">
              <a:buNone/>
              <a:defRPr sz="900"/>
            </a:lvl6pPr>
            <a:lvl7pPr marL="2740744" indent="0">
              <a:buNone/>
              <a:defRPr sz="900"/>
            </a:lvl7pPr>
            <a:lvl8pPr marL="3197531" indent="0">
              <a:buNone/>
              <a:defRPr sz="900"/>
            </a:lvl8pPr>
            <a:lvl9pPr marL="3654324"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02DABE9C-6F3D-48A3-9B56-22A3C5ABD6F2}" type="datetimeFigureOut">
              <a:rPr lang="he-IL">
                <a:solidFill>
                  <a:prstClr val="black">
                    <a:tint val="75000"/>
                  </a:prstClr>
                </a:solidFill>
              </a:rPr>
              <a:pPr>
                <a:defRPr/>
              </a:pPr>
              <a:t>כ"ט/תמוז/תשע"ו</a:t>
            </a:fld>
            <a:endParaRPr lang="he-IL">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E7BE5868-53D5-4CD3-8CEA-02366F20993F}"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42507893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92207" y="4788394"/>
            <a:ext cx="7322820" cy="565295"/>
          </a:xfrm>
          <a:prstGeom prst="rect">
            <a:avLst/>
          </a:prstGeom>
        </p:spPr>
        <p:txBody>
          <a:bodyPr lIns="91208" tIns="45604" rIns="91208" bIns="45604"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92207" y="611232"/>
            <a:ext cx="7322820" cy="4104323"/>
          </a:xfrm>
        </p:spPr>
        <p:txBody>
          <a:bodyPr rtlCol="1">
            <a:normAutofit/>
          </a:bodyPr>
          <a:lstStyle>
            <a:lvl1pPr marL="0" indent="0">
              <a:buNone/>
              <a:defRPr sz="3200"/>
            </a:lvl1pPr>
            <a:lvl2pPr marL="456792" indent="0">
              <a:buNone/>
              <a:defRPr sz="2800"/>
            </a:lvl2pPr>
            <a:lvl3pPr marL="913586" indent="0">
              <a:buNone/>
              <a:defRPr sz="2400"/>
            </a:lvl3pPr>
            <a:lvl4pPr marL="1370371" indent="0">
              <a:buNone/>
              <a:defRPr sz="2000"/>
            </a:lvl4pPr>
            <a:lvl5pPr marL="1827162" indent="0">
              <a:buNone/>
              <a:defRPr sz="2000"/>
            </a:lvl5pPr>
            <a:lvl6pPr marL="2283947" indent="0">
              <a:buNone/>
              <a:defRPr sz="2000"/>
            </a:lvl6pPr>
            <a:lvl7pPr marL="2740744" indent="0">
              <a:buNone/>
              <a:defRPr sz="2000"/>
            </a:lvl7pPr>
            <a:lvl8pPr marL="3197531" indent="0">
              <a:buNone/>
              <a:defRPr sz="2000"/>
            </a:lvl8pPr>
            <a:lvl9pPr marL="3654324" indent="0">
              <a:buNone/>
              <a:defRPr sz="2000"/>
            </a:lvl9pPr>
          </a:lstStyle>
          <a:p>
            <a:pPr lvl="0"/>
            <a:endParaRPr lang="he-IL" noProof="0"/>
          </a:p>
        </p:txBody>
      </p:sp>
      <p:sp>
        <p:nvSpPr>
          <p:cNvPr id="4" name="מציין מיקום טקסט 3"/>
          <p:cNvSpPr>
            <a:spLocks noGrp="1"/>
          </p:cNvSpPr>
          <p:nvPr>
            <p:ph type="body" sz="half" idx="2"/>
          </p:nvPr>
        </p:nvSpPr>
        <p:spPr>
          <a:xfrm>
            <a:off x="2392207" y="5353671"/>
            <a:ext cx="7322820" cy="802813"/>
          </a:xfrm>
        </p:spPr>
        <p:txBody>
          <a:bodyPr/>
          <a:lstStyle>
            <a:lvl1pPr marL="0" indent="0">
              <a:buNone/>
              <a:defRPr sz="1400"/>
            </a:lvl1pPr>
            <a:lvl2pPr marL="456792" indent="0">
              <a:buNone/>
              <a:defRPr sz="1200"/>
            </a:lvl2pPr>
            <a:lvl3pPr marL="913586" indent="0">
              <a:buNone/>
              <a:defRPr sz="1000"/>
            </a:lvl3pPr>
            <a:lvl4pPr marL="1370371" indent="0">
              <a:buNone/>
              <a:defRPr sz="900"/>
            </a:lvl4pPr>
            <a:lvl5pPr marL="1827162" indent="0">
              <a:buNone/>
              <a:defRPr sz="900"/>
            </a:lvl5pPr>
            <a:lvl6pPr marL="2283947" indent="0">
              <a:buNone/>
              <a:defRPr sz="900"/>
            </a:lvl6pPr>
            <a:lvl7pPr marL="2740744" indent="0">
              <a:buNone/>
              <a:defRPr sz="900"/>
            </a:lvl7pPr>
            <a:lvl8pPr marL="3197531" indent="0">
              <a:buNone/>
              <a:defRPr sz="900"/>
            </a:lvl8pPr>
            <a:lvl9pPr marL="3654324"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7F564225-6C65-40CE-8061-FA930C448868}" type="datetimeFigureOut">
              <a:rPr lang="he-IL">
                <a:solidFill>
                  <a:prstClr val="black">
                    <a:tint val="75000"/>
                  </a:prstClr>
                </a:solidFill>
              </a:rPr>
              <a:pPr>
                <a:defRPr/>
              </a:pPr>
              <a:t>כ"ט/תמוז/תשע"ו</a:t>
            </a:fld>
            <a:endParaRPr lang="he-IL">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pPr>
              <a:defRPr/>
            </a:pPr>
            <a:fld id="{F65CC89F-62DC-493C-97E1-5569A9B0BB2D}"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41451214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610235" y="273939"/>
            <a:ext cx="10984230" cy="1140090"/>
          </a:xfrm>
          <a:prstGeom prst="rect">
            <a:avLst/>
          </a:prstGeom>
        </p:spPr>
        <p:txBody>
          <a:bodyPr lIns="91208" tIns="45604" rIns="91208" bIns="45604"/>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99847A32-C1E8-4389-BDE5-045F230B2BCE}" type="datetimeFigureOut">
              <a:rPr lang="he-IL">
                <a:solidFill>
                  <a:prstClr val="black">
                    <a:tint val="75000"/>
                  </a:prstClr>
                </a:solidFill>
              </a:rPr>
              <a:pPr>
                <a:defRPr/>
              </a:pPr>
              <a:t>כ"ט/תמוז/תשע"ו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E8E5FD38-D1CC-4DCB-9E3E-F4A2F755DDE1}"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42283585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48407" y="273939"/>
            <a:ext cx="2746058" cy="5836626"/>
          </a:xfrm>
          <a:prstGeom prst="rect">
            <a:avLst/>
          </a:prstGeom>
        </p:spPr>
        <p:txBody>
          <a:bodyPr vert="eaVert" lIns="91208" tIns="45604" rIns="91208" bIns="45604"/>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10236" y="273939"/>
            <a:ext cx="8034761" cy="5836626"/>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1848981B-6189-4344-86E2-8528AC0989F8}" type="datetimeFigureOut">
              <a:rPr lang="he-IL">
                <a:solidFill>
                  <a:prstClr val="black">
                    <a:tint val="75000"/>
                  </a:prstClr>
                </a:solidFill>
              </a:rPr>
              <a:pPr>
                <a:defRPr/>
              </a:pPr>
              <a:t>כ"ט/תמוז/תשע"ו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pPr>
              <a:defRPr/>
            </a:pPr>
            <a:fld id="{2BA19DFF-0DF6-48AC-8A50-EFAF96A15235}" type="slidenum">
              <a:rPr lang="he-IL">
                <a:solidFill>
                  <a:prstClr val="black">
                    <a:tint val="75000"/>
                  </a:prstClr>
                </a:solidFill>
              </a:rPr>
              <a:pPr>
                <a:defRPr/>
              </a:pPr>
              <a:t>‹#›</a:t>
            </a:fld>
            <a:endParaRPr lang="he-IL">
              <a:solidFill>
                <a:prstClr val="black">
                  <a:tint val="75000"/>
                </a:prstClr>
              </a:solidFill>
            </a:endParaRPr>
          </a:p>
        </p:txBody>
      </p:sp>
    </p:spTree>
    <p:extLst>
      <p:ext uri="{BB962C8B-B14F-4D97-AF65-F5344CB8AC3E}">
        <p14:creationId xmlns:p14="http://schemas.microsoft.com/office/powerpoint/2010/main" val="26257551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cSld name="Divider-light blue">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3" y="691985"/>
            <a:ext cx="11816946" cy="5312501"/>
          </a:xfrm>
          <a:prstGeom prst="rect">
            <a:avLst/>
          </a:prstGeom>
          <a:solidFill>
            <a:srgbClr val="62CAE3"/>
          </a:solidFill>
          <a:ln w="9525">
            <a:noFill/>
            <a:miter lim="800000"/>
            <a:headEnd/>
            <a:tailEnd/>
          </a:ln>
          <a:effectLst/>
        </p:spPr>
        <p:txBody>
          <a:bodyPr wrap="none" lIns="91208" tIns="45604" rIns="91208" bIns="45604" anchor="ctr"/>
          <a:lstStyle/>
          <a:p>
            <a:pPr algn="r" rtl="1" fontAlgn="auto">
              <a:spcBef>
                <a:spcPts val="0"/>
              </a:spcBef>
              <a:spcAft>
                <a:spcPts val="0"/>
              </a:spcAft>
              <a:defRPr/>
            </a:pPr>
            <a:endParaRPr lang="en-GB" sz="1800" b="0">
              <a:solidFill>
                <a:prstClr val="black"/>
              </a:solidFill>
              <a:latin typeface="Calibri"/>
              <a:cs typeface="Arial" pitchFamily="34" charset="0"/>
            </a:endParaRPr>
          </a:p>
        </p:txBody>
      </p:sp>
      <p:sp>
        <p:nvSpPr>
          <p:cNvPr id="5" name="Freeform 25"/>
          <p:cNvSpPr>
            <a:spLocks noChangeAspect="1"/>
          </p:cNvSpPr>
          <p:nvPr userDrawn="1"/>
        </p:nvSpPr>
        <p:spPr bwMode="gray">
          <a:xfrm>
            <a:off x="11605067" y="5017992"/>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208" tIns="45604" rIns="91208" bIns="45604"/>
          <a:lstStyle/>
          <a:p>
            <a:pPr algn="r" rtl="1" fontAlgn="auto">
              <a:spcBef>
                <a:spcPts val="0"/>
              </a:spcBef>
              <a:spcAft>
                <a:spcPts val="0"/>
              </a:spcAft>
              <a:defRPr/>
            </a:pPr>
            <a:endParaRPr lang="en-GB" sz="1800" b="0">
              <a:solidFill>
                <a:prstClr val="black"/>
              </a:solidFill>
              <a:latin typeface="Calibri"/>
              <a:cs typeface="Arial" pitchFamily="34" charset="0"/>
            </a:endParaRPr>
          </a:p>
        </p:txBody>
      </p:sp>
      <p:sp>
        <p:nvSpPr>
          <p:cNvPr id="6" name="Freeform 30"/>
          <p:cNvSpPr>
            <a:spLocks noChangeAspect="1"/>
          </p:cNvSpPr>
          <p:nvPr userDrawn="1"/>
        </p:nvSpPr>
        <p:spPr bwMode="gray">
          <a:xfrm>
            <a:off x="11605067" y="1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208" tIns="45604" rIns="91208" bIns="45604"/>
          <a:lstStyle/>
          <a:p>
            <a:pPr algn="r" rtl="1" fontAlgn="auto">
              <a:spcBef>
                <a:spcPts val="0"/>
              </a:spcBef>
              <a:spcAft>
                <a:spcPts val="0"/>
              </a:spcAft>
              <a:defRPr/>
            </a:pPr>
            <a:endParaRPr lang="en-GB" sz="1800" b="0">
              <a:solidFill>
                <a:prstClr val="black"/>
              </a:solidFill>
              <a:latin typeface="Calibri"/>
              <a:cs typeface="Arial" pitchFamily="34" charset="0"/>
            </a:endParaRPr>
          </a:p>
        </p:txBody>
      </p:sp>
      <p:pic>
        <p:nvPicPr>
          <p:cNvPr id="7" name="תמונה 10" descr="BDO_Consulting_Group.png"/>
          <p:cNvPicPr>
            <a:picLocks noChangeAspect="1"/>
          </p:cNvPicPr>
          <p:nvPr userDrawn="1"/>
        </p:nvPicPr>
        <p:blipFill>
          <a:blip r:embed="rId2" cstate="print"/>
          <a:srcRect/>
          <a:stretch>
            <a:fillRect/>
          </a:stretch>
        </p:blipFill>
        <p:spPr bwMode="auto">
          <a:xfrm>
            <a:off x="360208" y="196366"/>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Calibri"/>
              </a:rPr>
              <a:t>עמוד </a:t>
            </a:r>
            <a:fld id="{E009334F-9CDA-448D-9F49-70EBB93906FA}" type="slidenum">
              <a:rPr lang="en-GB" smtClean="0">
                <a:latin typeface="Calibri"/>
                <a:cs typeface="Arial" pitchFamily="34" charset="0"/>
              </a:rPr>
              <a:pPr algn="r" rtl="1" fontAlgn="auto">
                <a:spcBef>
                  <a:spcPts val="0"/>
                </a:spcBef>
                <a:spcAft>
                  <a:spcPts val="0"/>
                </a:spcAft>
                <a:defRPr/>
              </a:pPr>
              <a:t>‹#›</a:t>
            </a:fld>
            <a:endParaRPr lang="en-GB" dirty="0">
              <a:latin typeface="Calibri"/>
              <a:cs typeface="Arial" pitchFamily="34" charset="0"/>
            </a:endParaRPr>
          </a:p>
        </p:txBody>
      </p:sp>
      <p:sp>
        <p:nvSpPr>
          <p:cNvPr id="7170" name="Rectangle 2"/>
          <p:cNvSpPr>
            <a:spLocks noGrp="1" noChangeArrowheads="1"/>
          </p:cNvSpPr>
          <p:nvPr>
            <p:ph type="ctrTitle"/>
          </p:nvPr>
        </p:nvSpPr>
        <p:spPr bwMode="gray">
          <a:xfrm>
            <a:off x="383517" y="1376025"/>
            <a:ext cx="11077460" cy="524124"/>
          </a:xfrm>
          <a:prstGeom prst="rect">
            <a:avLst/>
          </a:prstGeom>
        </p:spPr>
        <p:txBody>
          <a:bodyPr lIns="91208" tIns="45604" rIns="91208" bIns="45604"/>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29539309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23615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
        <p:nvSpPr>
          <p:cNvPr id="2" name="Freeform 25"/>
          <p:cNvSpPr>
            <a:spLocks noChangeAspect="1"/>
          </p:cNvSpPr>
          <p:nvPr userDrawn="1"/>
        </p:nvSpPr>
        <p:spPr bwMode="gray">
          <a:xfrm>
            <a:off x="11251230" y="5017994"/>
            <a:ext cx="190698"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lgn="r" rtl="1" fontAlgn="auto">
              <a:spcBef>
                <a:spcPts val="0"/>
              </a:spcBef>
              <a:spcAft>
                <a:spcPts val="0"/>
              </a:spcAft>
              <a:defRPr/>
            </a:pPr>
            <a:endParaRPr lang="en-GB" sz="1800" b="0">
              <a:solidFill>
                <a:prstClr val="black"/>
              </a:solidFill>
              <a:latin typeface="Calibri"/>
              <a:cs typeface="Arial" pitchFamily="34" charset="0"/>
            </a:endParaRPr>
          </a:p>
        </p:txBody>
      </p:sp>
      <p:sp>
        <p:nvSpPr>
          <p:cNvPr id="3" name="Freeform 30"/>
          <p:cNvSpPr>
            <a:spLocks noChangeAspect="1"/>
          </p:cNvSpPr>
          <p:nvPr userDrawn="1"/>
        </p:nvSpPr>
        <p:spPr bwMode="gray">
          <a:xfrm>
            <a:off x="11251230" y="20"/>
            <a:ext cx="190698"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lgn="r" rtl="1" fontAlgn="auto">
              <a:spcBef>
                <a:spcPts val="0"/>
              </a:spcBef>
              <a:spcAft>
                <a:spcPts val="0"/>
              </a:spcAft>
              <a:defRPr/>
            </a:pPr>
            <a:endParaRPr lang="en-GB" sz="1800" b="0">
              <a:solidFill>
                <a:prstClr val="black"/>
              </a:solidFill>
              <a:latin typeface="Calibri"/>
              <a:cs typeface="Arial" pitchFamily="34" charset="0"/>
            </a:endParaRPr>
          </a:p>
        </p:txBody>
      </p:sp>
      <p:pic>
        <p:nvPicPr>
          <p:cNvPr id="4" name="תמונה 9" descr="yeutz_ziv_haft_hebrew.jpg"/>
          <p:cNvPicPr>
            <a:picLocks noChangeAspect="1" noChangeArrowheads="1"/>
          </p:cNvPicPr>
          <p:nvPr userDrawn="1"/>
        </p:nvPicPr>
        <p:blipFill>
          <a:blip r:embed="rId2" cstate="print"/>
          <a:srcRect/>
          <a:stretch>
            <a:fillRect/>
          </a:stretch>
        </p:blipFill>
        <p:spPr bwMode="auto">
          <a:xfrm>
            <a:off x="286070" y="6116918"/>
            <a:ext cx="1716286" cy="497206"/>
          </a:xfrm>
          <a:prstGeom prst="rect">
            <a:avLst/>
          </a:prstGeom>
          <a:noFill/>
          <a:ln w="9525">
            <a:noFill/>
            <a:miter lim="800000"/>
            <a:headEnd/>
            <a:tailEnd/>
          </a:ln>
        </p:spPr>
      </p:pic>
    </p:spTree>
    <p:extLst>
      <p:ext uri="{BB962C8B-B14F-4D97-AF65-F5344CB8AC3E}">
        <p14:creationId xmlns:p14="http://schemas.microsoft.com/office/powerpoint/2010/main" val="33682765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4" name="מציין מיקום של מספר שקופית 5"/>
          <p:cNvSpPr txBox="1">
            <a:spLocks/>
          </p:cNvSpPr>
          <p:nvPr userDrawn="1"/>
        </p:nvSpPr>
        <p:spPr>
          <a:xfrm>
            <a:off x="610235" y="6340169"/>
            <a:ext cx="2847763" cy="364195"/>
          </a:xfrm>
          <a:prstGeom prst="rect">
            <a:avLst/>
          </a:prstGeom>
        </p:spPr>
        <p:txBody>
          <a:bodyPr lIns="91175" tIns="45587" rIns="91175" bIns="45587" rtlCol="1" anchor="ctr"/>
          <a:lstStyle/>
          <a:p>
            <a:pPr algn="l" rtl="1" fontAlgn="auto">
              <a:spcBef>
                <a:spcPts val="0"/>
              </a:spcBef>
              <a:spcAft>
                <a:spcPts val="0"/>
              </a:spcAft>
              <a:defRPr/>
            </a:pPr>
            <a:fld id="{7CB0C00B-1D0E-4BE7-9A57-775F56C95395}" type="slidenum">
              <a:rPr lang="he-IL" sz="1200" b="0">
                <a:solidFill>
                  <a:prstClr val="black">
                    <a:tint val="75000"/>
                  </a:prstClr>
                </a:solidFill>
                <a:latin typeface="Calibri"/>
              </a:rPr>
              <a:pPr algn="l" rtl="1" fontAlgn="auto">
                <a:spcBef>
                  <a:spcPts val="0"/>
                </a:spcBef>
                <a:spcAft>
                  <a:spcPts val="0"/>
                </a:spcAft>
                <a:defRPr/>
              </a:pPr>
              <a:t>‹#›</a:t>
            </a:fld>
            <a:endParaRPr lang="he-IL" sz="1200" b="0">
              <a:solidFill>
                <a:prstClr val="black">
                  <a:tint val="75000"/>
                </a:prstClr>
              </a:solidFill>
              <a:latin typeface="Calibri"/>
            </a:endParaRPr>
          </a:p>
        </p:txBody>
      </p:sp>
      <p:sp>
        <p:nvSpPr>
          <p:cNvPr id="5" name="Freeform 25"/>
          <p:cNvSpPr>
            <a:spLocks noChangeAspect="1"/>
          </p:cNvSpPr>
          <p:nvPr userDrawn="1"/>
        </p:nvSpPr>
        <p:spPr bwMode="gray">
          <a:xfrm>
            <a:off x="11251215"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lgn="r" rtl="1" fontAlgn="auto">
              <a:spcBef>
                <a:spcPts val="0"/>
              </a:spcBef>
              <a:spcAft>
                <a:spcPts val="0"/>
              </a:spcAft>
              <a:defRPr/>
            </a:pPr>
            <a:endParaRPr lang="en-GB" sz="1800" b="0">
              <a:solidFill>
                <a:prstClr val="black"/>
              </a:solidFill>
              <a:latin typeface="Calibri"/>
              <a:cs typeface="Arial" pitchFamily="34" charset="0"/>
            </a:endParaRPr>
          </a:p>
        </p:txBody>
      </p:sp>
      <p:sp>
        <p:nvSpPr>
          <p:cNvPr id="6" name="Freeform 30"/>
          <p:cNvSpPr>
            <a:spLocks noChangeAspect="1"/>
          </p:cNvSpPr>
          <p:nvPr userDrawn="1"/>
        </p:nvSpPr>
        <p:spPr bwMode="gray">
          <a:xfrm>
            <a:off x="11251230" y="20"/>
            <a:ext cx="252146"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lgn="r" rtl="1" fontAlgn="auto">
              <a:spcBef>
                <a:spcPts val="0"/>
              </a:spcBef>
              <a:spcAft>
                <a:spcPts val="0"/>
              </a:spcAft>
              <a:defRPr/>
            </a:pPr>
            <a:endParaRPr lang="en-GB" sz="1800" b="0">
              <a:solidFill>
                <a:prstClr val="black"/>
              </a:solidFill>
              <a:latin typeface="Calibri"/>
              <a:cs typeface="Arial" pitchFamily="34" charset="0"/>
            </a:endParaRPr>
          </a:p>
        </p:txBody>
      </p:sp>
      <p:pic>
        <p:nvPicPr>
          <p:cNvPr id="8" name="Picture 2" descr="P:\לוגו\לוגו חדש מיתוג 2010\יעוץ\אופציה1.jpg"/>
          <p:cNvPicPr>
            <a:picLocks noChangeAspect="1" noChangeArrowheads="1"/>
          </p:cNvPicPr>
          <p:nvPr userDrawn="1"/>
        </p:nvPicPr>
        <p:blipFill>
          <a:blip r:embed="rId2" cstate="print"/>
          <a:srcRect/>
          <a:stretch>
            <a:fillRect/>
          </a:stretch>
        </p:blipFill>
        <p:spPr bwMode="auto">
          <a:xfrm>
            <a:off x="1" y="5985474"/>
            <a:ext cx="1832825" cy="855067"/>
          </a:xfrm>
          <a:prstGeom prst="rect">
            <a:avLst/>
          </a:prstGeom>
          <a:noFill/>
          <a:ln w="9525">
            <a:noFill/>
            <a:miter lim="800000"/>
            <a:headEnd/>
            <a:tailEnd/>
          </a:ln>
        </p:spPr>
      </p:pic>
      <p:sp>
        <p:nvSpPr>
          <p:cNvPr id="3" name="מציין מיקום תוכן 2"/>
          <p:cNvSpPr>
            <a:spLocks noGrp="1"/>
          </p:cNvSpPr>
          <p:nvPr>
            <p:ph idx="1"/>
          </p:nvPr>
        </p:nvSpPr>
        <p:spPr>
          <a:xfrm>
            <a:off x="610235" y="1596145"/>
            <a:ext cx="10450309" cy="4514439"/>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7" name="כותרת משנה 2"/>
          <p:cNvSpPr>
            <a:spLocks noGrp="1"/>
          </p:cNvSpPr>
          <p:nvPr>
            <p:ph type="subTitle" idx="13"/>
          </p:nvPr>
        </p:nvSpPr>
        <p:spPr>
          <a:xfrm>
            <a:off x="2669754" y="285020"/>
            <a:ext cx="8543290" cy="855073"/>
          </a:xfrm>
        </p:spPr>
        <p:txBody>
          <a:bodyPr/>
          <a:lstStyle>
            <a:lvl1pPr marL="0" indent="0" algn="ctr">
              <a:buNone/>
              <a:defRPr>
                <a:solidFill>
                  <a:schemeClr val="tx1">
                    <a:tint val="75000"/>
                  </a:schemeClr>
                </a:solidFill>
              </a:defRPr>
            </a:lvl1pPr>
            <a:lvl2pPr marL="456734" indent="0" algn="ctr">
              <a:buNone/>
              <a:defRPr>
                <a:solidFill>
                  <a:schemeClr val="tx1">
                    <a:tint val="75000"/>
                  </a:schemeClr>
                </a:solidFill>
              </a:defRPr>
            </a:lvl2pPr>
            <a:lvl3pPr marL="913470" indent="0" algn="ctr">
              <a:buNone/>
              <a:defRPr>
                <a:solidFill>
                  <a:schemeClr val="tx1">
                    <a:tint val="75000"/>
                  </a:schemeClr>
                </a:solidFill>
              </a:defRPr>
            </a:lvl3pPr>
            <a:lvl4pPr marL="1370196" indent="0" algn="ctr">
              <a:buNone/>
              <a:defRPr>
                <a:solidFill>
                  <a:schemeClr val="tx1">
                    <a:tint val="75000"/>
                  </a:schemeClr>
                </a:solidFill>
              </a:defRPr>
            </a:lvl4pPr>
            <a:lvl5pPr marL="1826928" indent="0" algn="ctr">
              <a:buNone/>
              <a:defRPr>
                <a:solidFill>
                  <a:schemeClr val="tx1">
                    <a:tint val="75000"/>
                  </a:schemeClr>
                </a:solidFill>
              </a:defRPr>
            </a:lvl5pPr>
            <a:lvl6pPr marL="2283655" indent="0" algn="ctr">
              <a:buNone/>
              <a:defRPr>
                <a:solidFill>
                  <a:schemeClr val="tx1">
                    <a:tint val="75000"/>
                  </a:schemeClr>
                </a:solidFill>
              </a:defRPr>
            </a:lvl6pPr>
            <a:lvl7pPr marL="2740393" indent="0" algn="ctr">
              <a:buNone/>
              <a:defRPr>
                <a:solidFill>
                  <a:schemeClr val="tx1">
                    <a:tint val="75000"/>
                  </a:schemeClr>
                </a:solidFill>
              </a:defRPr>
            </a:lvl7pPr>
            <a:lvl8pPr marL="3197121" indent="0" algn="ctr">
              <a:buNone/>
              <a:defRPr>
                <a:solidFill>
                  <a:schemeClr val="tx1">
                    <a:tint val="75000"/>
                  </a:schemeClr>
                </a:solidFill>
              </a:defRPr>
            </a:lvl8pPr>
            <a:lvl9pPr marL="3653856"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9" name="מציין מיקום של כותרת תחתונה 4"/>
          <p:cNvSpPr>
            <a:spLocks noGrp="1"/>
          </p:cNvSpPr>
          <p:nvPr>
            <p:ph type="ftr" sz="quarter" idx="14"/>
          </p:nvPr>
        </p:nvSpPr>
        <p:spPr/>
        <p:txBody>
          <a:bodyPr/>
          <a:lstStyle>
            <a:lvl1pPr>
              <a:defRPr/>
            </a:lvl1pPr>
          </a:lstStyle>
          <a:p>
            <a:pPr>
              <a:defRPr/>
            </a:pPr>
            <a:endParaRPr lang="he-IL"/>
          </a:p>
        </p:txBody>
      </p:sp>
      <p:sp>
        <p:nvSpPr>
          <p:cNvPr id="10" name="מציין מיקום של מספר שקופית 5"/>
          <p:cNvSpPr>
            <a:spLocks noGrp="1"/>
          </p:cNvSpPr>
          <p:nvPr>
            <p:ph type="sldNum" sz="quarter" idx="15"/>
          </p:nvPr>
        </p:nvSpPr>
        <p:spPr/>
        <p:txBody>
          <a:bodyPr/>
          <a:lstStyle>
            <a:lvl1pPr>
              <a:defRPr/>
            </a:lvl1pPr>
          </a:lstStyle>
          <a:p>
            <a:pPr>
              <a:defRPr/>
            </a:pPr>
            <a:fld id="{61CAE75F-8127-4151-B5A3-7194B16559A1}" type="slidenum">
              <a:rPr lang="he-IL"/>
              <a:pPr>
                <a:defRPr/>
              </a:pPr>
              <a:t>‹#›</a:t>
            </a:fld>
            <a:endParaRPr lang="he-IL"/>
          </a:p>
        </p:txBody>
      </p:sp>
    </p:spTree>
    <p:extLst>
      <p:ext uri="{BB962C8B-B14F-4D97-AF65-F5344CB8AC3E}">
        <p14:creationId xmlns:p14="http://schemas.microsoft.com/office/powerpoint/2010/main" val="3805695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786860"/>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4" name="מציין מיקום של מספר שקופית 5"/>
          <p:cNvSpPr txBox="1">
            <a:spLocks/>
          </p:cNvSpPr>
          <p:nvPr userDrawn="1"/>
        </p:nvSpPr>
        <p:spPr>
          <a:xfrm>
            <a:off x="610235" y="6340169"/>
            <a:ext cx="2847763" cy="364195"/>
          </a:xfrm>
          <a:prstGeom prst="rect">
            <a:avLst/>
          </a:prstGeom>
        </p:spPr>
        <p:txBody>
          <a:bodyPr lIns="91175" tIns="45587" rIns="91175" bIns="45587" rtlCol="1" anchor="ctr"/>
          <a:lstStyle/>
          <a:p>
            <a:pPr algn="l" rtl="1" fontAlgn="auto">
              <a:spcBef>
                <a:spcPts val="0"/>
              </a:spcBef>
              <a:spcAft>
                <a:spcPts val="0"/>
              </a:spcAft>
              <a:defRPr/>
            </a:pPr>
            <a:fld id="{B97B534B-D704-451C-8AE4-8C0238C1E686}" type="slidenum">
              <a:rPr lang="he-IL" sz="1200" b="0">
                <a:solidFill>
                  <a:prstClr val="black">
                    <a:tint val="75000"/>
                  </a:prstClr>
                </a:solidFill>
                <a:latin typeface="Calibri"/>
              </a:rPr>
              <a:pPr algn="l" rtl="1" fontAlgn="auto">
                <a:spcBef>
                  <a:spcPts val="0"/>
                </a:spcBef>
                <a:spcAft>
                  <a:spcPts val="0"/>
                </a:spcAft>
                <a:defRPr/>
              </a:pPr>
              <a:t>‹#›</a:t>
            </a:fld>
            <a:endParaRPr lang="he-IL" sz="1200" b="0">
              <a:solidFill>
                <a:prstClr val="black">
                  <a:tint val="75000"/>
                </a:prstClr>
              </a:solidFill>
              <a:latin typeface="Calibri"/>
            </a:endParaRPr>
          </a:p>
        </p:txBody>
      </p:sp>
      <p:sp>
        <p:nvSpPr>
          <p:cNvPr id="5" name="Freeform 25"/>
          <p:cNvSpPr>
            <a:spLocks noChangeAspect="1"/>
          </p:cNvSpPr>
          <p:nvPr userDrawn="1"/>
        </p:nvSpPr>
        <p:spPr bwMode="gray">
          <a:xfrm>
            <a:off x="11168577" y="5169990"/>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lgn="r" rtl="1" fontAlgn="auto">
              <a:spcBef>
                <a:spcPts val="0"/>
              </a:spcBef>
              <a:spcAft>
                <a:spcPts val="0"/>
              </a:spcAft>
              <a:defRPr/>
            </a:pPr>
            <a:endParaRPr lang="en-GB" sz="1800" b="0">
              <a:solidFill>
                <a:prstClr val="black"/>
              </a:solidFill>
              <a:latin typeface="Calibri"/>
              <a:cs typeface="Arial" pitchFamily="34" charset="0"/>
            </a:endParaRPr>
          </a:p>
        </p:txBody>
      </p:sp>
      <p:sp>
        <p:nvSpPr>
          <p:cNvPr id="6" name="Freeform 30"/>
          <p:cNvSpPr>
            <a:spLocks noChangeAspect="1"/>
          </p:cNvSpPr>
          <p:nvPr userDrawn="1"/>
        </p:nvSpPr>
        <p:spPr bwMode="gray">
          <a:xfrm>
            <a:off x="11132573" y="20"/>
            <a:ext cx="252146"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lgn="r" rtl="1" fontAlgn="auto">
              <a:spcBef>
                <a:spcPts val="0"/>
              </a:spcBef>
              <a:spcAft>
                <a:spcPts val="0"/>
              </a:spcAft>
              <a:defRPr/>
            </a:pPr>
            <a:endParaRPr lang="en-GB" sz="1800" b="0">
              <a:solidFill>
                <a:prstClr val="black"/>
              </a:solidFill>
              <a:latin typeface="Calibri"/>
              <a:cs typeface="Arial" pitchFamily="34" charset="0"/>
            </a:endParaRPr>
          </a:p>
        </p:txBody>
      </p:sp>
      <p:pic>
        <p:nvPicPr>
          <p:cNvPr id="7" name="Picture 7" descr="BDO_Logo_RGB 100%"/>
          <p:cNvPicPr>
            <a:picLocks noChangeAspect="1" noChangeArrowheads="1"/>
          </p:cNvPicPr>
          <p:nvPr userDrawn="1"/>
        </p:nvPicPr>
        <p:blipFill>
          <a:blip r:embed="rId2" cstate="print"/>
          <a:srcRect/>
          <a:stretch>
            <a:fillRect/>
          </a:stretch>
        </p:blipFill>
        <p:spPr bwMode="auto">
          <a:xfrm>
            <a:off x="476747" y="356298"/>
            <a:ext cx="1940886" cy="557377"/>
          </a:xfrm>
          <a:prstGeom prst="rect">
            <a:avLst/>
          </a:prstGeom>
          <a:noFill/>
          <a:ln w="9525">
            <a:noFill/>
            <a:miter lim="800000"/>
            <a:headEnd/>
            <a:tailEnd/>
          </a:ln>
        </p:spPr>
      </p:pic>
      <p:sp>
        <p:nvSpPr>
          <p:cNvPr id="2" name="כותרת 1"/>
          <p:cNvSpPr>
            <a:spLocks noGrp="1"/>
          </p:cNvSpPr>
          <p:nvPr>
            <p:ph type="title"/>
          </p:nvPr>
        </p:nvSpPr>
        <p:spPr>
          <a:xfrm>
            <a:off x="964090" y="4395682"/>
            <a:ext cx="10373995" cy="1358607"/>
          </a:xfrm>
          <a:prstGeom prst="rect">
            <a:avLst/>
          </a:prstGeom>
        </p:spPr>
        <p:txBody>
          <a:bodyPr lIns="91175" tIns="45587" rIns="91175" bIns="45587" anchor="t"/>
          <a:lstStyle>
            <a:lvl1pPr algn="r">
              <a:defRPr sz="4000" b="1" cap="all"/>
            </a:lvl1pPr>
          </a:lstStyle>
          <a:p>
            <a:r>
              <a:rPr lang="he-IL" dirty="0"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964090" y="2899331"/>
            <a:ext cx="10373995" cy="1496367"/>
          </a:xfrm>
        </p:spPr>
        <p:txBody>
          <a:bodyPr anchor="b"/>
          <a:lstStyle>
            <a:lvl1pPr marL="0" indent="0">
              <a:buNone/>
              <a:defRPr sz="2000">
                <a:solidFill>
                  <a:schemeClr val="tx1">
                    <a:tint val="75000"/>
                  </a:schemeClr>
                </a:solidFill>
              </a:defRPr>
            </a:lvl1pPr>
            <a:lvl2pPr marL="456734" indent="0">
              <a:buNone/>
              <a:defRPr sz="1800">
                <a:solidFill>
                  <a:schemeClr val="tx1">
                    <a:tint val="75000"/>
                  </a:schemeClr>
                </a:solidFill>
              </a:defRPr>
            </a:lvl2pPr>
            <a:lvl3pPr marL="913470" indent="0">
              <a:buNone/>
              <a:defRPr sz="1600">
                <a:solidFill>
                  <a:schemeClr val="tx1">
                    <a:tint val="75000"/>
                  </a:schemeClr>
                </a:solidFill>
              </a:defRPr>
            </a:lvl3pPr>
            <a:lvl4pPr marL="1370196" indent="0">
              <a:buNone/>
              <a:defRPr sz="1400">
                <a:solidFill>
                  <a:schemeClr val="tx1">
                    <a:tint val="75000"/>
                  </a:schemeClr>
                </a:solidFill>
              </a:defRPr>
            </a:lvl4pPr>
            <a:lvl5pPr marL="1826928" indent="0">
              <a:buNone/>
              <a:defRPr sz="1400">
                <a:solidFill>
                  <a:schemeClr val="tx1">
                    <a:tint val="75000"/>
                  </a:schemeClr>
                </a:solidFill>
              </a:defRPr>
            </a:lvl5pPr>
            <a:lvl6pPr marL="2283655" indent="0">
              <a:buNone/>
              <a:defRPr sz="1400">
                <a:solidFill>
                  <a:schemeClr val="tx1">
                    <a:tint val="75000"/>
                  </a:schemeClr>
                </a:solidFill>
              </a:defRPr>
            </a:lvl6pPr>
            <a:lvl7pPr marL="2740393" indent="0">
              <a:buNone/>
              <a:defRPr sz="1400">
                <a:solidFill>
                  <a:schemeClr val="tx1">
                    <a:tint val="75000"/>
                  </a:schemeClr>
                </a:solidFill>
              </a:defRPr>
            </a:lvl7pPr>
            <a:lvl8pPr marL="3197121" indent="0">
              <a:buNone/>
              <a:defRPr sz="1400">
                <a:solidFill>
                  <a:schemeClr val="tx1">
                    <a:tint val="75000"/>
                  </a:schemeClr>
                </a:solidFill>
              </a:defRPr>
            </a:lvl8pPr>
            <a:lvl9pPr marL="3653856"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8" name="מציין מיקום של כותרת תחתונה 4"/>
          <p:cNvSpPr>
            <a:spLocks noGrp="1"/>
          </p:cNvSpPr>
          <p:nvPr>
            <p:ph type="ftr" sz="quarter" idx="10"/>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1"/>
          </p:nvPr>
        </p:nvSpPr>
        <p:spPr/>
        <p:txBody>
          <a:bodyPr/>
          <a:lstStyle>
            <a:lvl1pPr>
              <a:defRPr/>
            </a:lvl1pPr>
          </a:lstStyle>
          <a:p>
            <a:pPr>
              <a:defRPr/>
            </a:pPr>
            <a:fld id="{54C9B8B9-EFA6-4525-A8C8-7D6A8D0D39E3}" type="slidenum">
              <a:rPr lang="he-IL"/>
              <a:pPr>
                <a:defRPr/>
              </a:pPr>
              <a:t>‹#›</a:t>
            </a:fld>
            <a:endParaRPr lang="he-IL"/>
          </a:p>
        </p:txBody>
      </p:sp>
    </p:spTree>
    <p:extLst>
      <p:ext uri="{BB962C8B-B14F-4D97-AF65-F5344CB8AC3E}">
        <p14:creationId xmlns:p14="http://schemas.microsoft.com/office/powerpoint/2010/main" val="33678854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0235" y="273939"/>
            <a:ext cx="10984230" cy="1140090"/>
          </a:xfrm>
          <a:prstGeom prst="rect">
            <a:avLst/>
          </a:prstGeom>
        </p:spPr>
        <p:txBody>
          <a:bodyPr lIns="91175" tIns="45587" rIns="91175" bIns="45587"/>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10236" y="1596145"/>
            <a:ext cx="5390409"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204056" y="1596145"/>
            <a:ext cx="5390409"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5"/>
          <p:cNvSpPr>
            <a:spLocks noGrp="1"/>
          </p:cNvSpPr>
          <p:nvPr>
            <p:ph type="ftr" sz="quarter" idx="10"/>
          </p:nvPr>
        </p:nvSpPr>
        <p:spPr/>
        <p:txBody>
          <a:bodyPr/>
          <a:lstStyle>
            <a:lvl1pPr>
              <a:defRPr/>
            </a:lvl1pPr>
          </a:lstStyle>
          <a:p>
            <a:pPr>
              <a:defRPr/>
            </a:pPr>
            <a:endParaRPr lang="he-IL"/>
          </a:p>
        </p:txBody>
      </p:sp>
      <p:sp>
        <p:nvSpPr>
          <p:cNvPr id="6" name="מציין מיקום של מספר שקופית 6"/>
          <p:cNvSpPr>
            <a:spLocks noGrp="1"/>
          </p:cNvSpPr>
          <p:nvPr>
            <p:ph type="sldNum" sz="quarter" idx="11"/>
          </p:nvPr>
        </p:nvSpPr>
        <p:spPr/>
        <p:txBody>
          <a:bodyPr/>
          <a:lstStyle>
            <a:lvl1pPr>
              <a:defRPr/>
            </a:lvl1pPr>
          </a:lstStyle>
          <a:p>
            <a:pPr>
              <a:defRPr/>
            </a:pPr>
            <a:fld id="{4DF7E41E-27DE-4CCA-90C0-08B4A8A362E2}" type="slidenum">
              <a:rPr lang="he-IL"/>
              <a:pPr>
                <a:defRPr/>
              </a:pPr>
              <a:t>‹#›</a:t>
            </a:fld>
            <a:endParaRPr lang="he-IL"/>
          </a:p>
        </p:txBody>
      </p:sp>
    </p:spTree>
    <p:extLst>
      <p:ext uri="{BB962C8B-B14F-4D97-AF65-F5344CB8AC3E}">
        <p14:creationId xmlns:p14="http://schemas.microsoft.com/office/powerpoint/2010/main" val="23533977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10235" y="273939"/>
            <a:ext cx="10984230" cy="1140090"/>
          </a:xfrm>
          <a:prstGeom prst="rect">
            <a:avLst/>
          </a:prstGeom>
        </p:spPr>
        <p:txBody>
          <a:bodyPr lIns="91175" tIns="45587" rIns="91175" bIns="45587"/>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10235" y="1531204"/>
            <a:ext cx="5392529" cy="638133"/>
          </a:xfrm>
        </p:spPr>
        <p:txBody>
          <a:bodyPr anchor="b"/>
          <a:lstStyle>
            <a:lvl1pPr marL="0" indent="0">
              <a:buNone/>
              <a:defRPr sz="2400" b="1"/>
            </a:lvl1pPr>
            <a:lvl2pPr marL="456734" indent="0">
              <a:buNone/>
              <a:defRPr sz="2000" b="1"/>
            </a:lvl2pPr>
            <a:lvl3pPr marL="913470" indent="0">
              <a:buNone/>
              <a:defRPr sz="1800" b="1"/>
            </a:lvl3pPr>
            <a:lvl4pPr marL="1370196" indent="0">
              <a:buNone/>
              <a:defRPr sz="1600" b="1"/>
            </a:lvl4pPr>
            <a:lvl5pPr marL="1826928" indent="0">
              <a:buNone/>
              <a:defRPr sz="1600" b="1"/>
            </a:lvl5pPr>
            <a:lvl6pPr marL="2283655" indent="0">
              <a:buNone/>
              <a:defRPr sz="1600" b="1"/>
            </a:lvl6pPr>
            <a:lvl7pPr marL="2740393" indent="0">
              <a:buNone/>
              <a:defRPr sz="1600" b="1"/>
            </a:lvl7pPr>
            <a:lvl8pPr marL="3197121" indent="0">
              <a:buNone/>
              <a:defRPr sz="1600" b="1"/>
            </a:lvl8pPr>
            <a:lvl9pPr marL="3653856"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10235" y="2169353"/>
            <a:ext cx="5392529"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9823" y="1531204"/>
            <a:ext cx="5394647" cy="638133"/>
          </a:xfrm>
        </p:spPr>
        <p:txBody>
          <a:bodyPr anchor="b"/>
          <a:lstStyle>
            <a:lvl1pPr marL="0" indent="0">
              <a:buNone/>
              <a:defRPr sz="2400" b="1"/>
            </a:lvl1pPr>
            <a:lvl2pPr marL="456734" indent="0">
              <a:buNone/>
              <a:defRPr sz="2000" b="1"/>
            </a:lvl2pPr>
            <a:lvl3pPr marL="913470" indent="0">
              <a:buNone/>
              <a:defRPr sz="1800" b="1"/>
            </a:lvl3pPr>
            <a:lvl4pPr marL="1370196" indent="0">
              <a:buNone/>
              <a:defRPr sz="1600" b="1"/>
            </a:lvl4pPr>
            <a:lvl5pPr marL="1826928" indent="0">
              <a:buNone/>
              <a:defRPr sz="1600" b="1"/>
            </a:lvl5pPr>
            <a:lvl6pPr marL="2283655" indent="0">
              <a:buNone/>
              <a:defRPr sz="1600" b="1"/>
            </a:lvl6pPr>
            <a:lvl7pPr marL="2740393" indent="0">
              <a:buNone/>
              <a:defRPr sz="1600" b="1"/>
            </a:lvl7pPr>
            <a:lvl8pPr marL="3197121" indent="0">
              <a:buNone/>
              <a:defRPr sz="1600" b="1"/>
            </a:lvl8pPr>
            <a:lvl9pPr marL="3653856"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9823" y="2169353"/>
            <a:ext cx="539464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3ACAA7CC-52B9-47D4-BC31-80BE173D0632}" type="datetimeFigureOut">
              <a:rPr lang="he-IL"/>
              <a:pPr>
                <a:defRPr/>
              </a:pPr>
              <a:t>כ"ט/תמוז/תשע"ו</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F352E87C-E0AE-47E2-A5E9-13E1B3B7EB54}" type="slidenum">
              <a:rPr lang="he-IL"/>
              <a:pPr>
                <a:defRPr/>
              </a:pPr>
              <a:t>‹#›</a:t>
            </a:fld>
            <a:endParaRPr lang="he-IL"/>
          </a:p>
        </p:txBody>
      </p:sp>
    </p:spTree>
    <p:extLst>
      <p:ext uri="{BB962C8B-B14F-4D97-AF65-F5344CB8AC3E}">
        <p14:creationId xmlns:p14="http://schemas.microsoft.com/office/powerpoint/2010/main" val="13834312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610235" y="273939"/>
            <a:ext cx="10984230" cy="1140090"/>
          </a:xfrm>
          <a:prstGeom prst="rect">
            <a:avLst/>
          </a:prstGeom>
        </p:spPr>
        <p:txBody>
          <a:bodyPr lIns="91175" tIns="45587" rIns="91175" bIns="45587"/>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13F38554-A259-48FA-8B23-48A06AA14850}" type="datetimeFigureOut">
              <a:rPr lang="he-IL"/>
              <a:pPr>
                <a:defRPr/>
              </a:pPr>
              <a:t>כ"ט/תמוז/תשע"ו</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8F3C36BE-1FA9-496B-8DA8-DA6F0F333D69}" type="slidenum">
              <a:rPr lang="he-IL"/>
              <a:pPr>
                <a:defRPr/>
              </a:pPr>
              <a:t>‹#›</a:t>
            </a:fld>
            <a:endParaRPr lang="he-IL"/>
          </a:p>
        </p:txBody>
      </p:sp>
    </p:spTree>
    <p:extLst>
      <p:ext uri="{BB962C8B-B14F-4D97-AF65-F5344CB8AC3E}">
        <p14:creationId xmlns:p14="http://schemas.microsoft.com/office/powerpoint/2010/main" val="224583277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C43E83CB-FCF7-41A4-83C5-42BA775D4528}" type="datetimeFigureOut">
              <a:rPr lang="he-IL"/>
              <a:pPr>
                <a:defRPr/>
              </a:pPr>
              <a:t>כ"ט/תמוז/תשע"ו</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9C7D58A8-8B20-4D7F-971B-E613B540ED80}" type="slidenum">
              <a:rPr lang="he-IL"/>
              <a:pPr>
                <a:defRPr/>
              </a:pPr>
              <a:t>‹#›</a:t>
            </a:fld>
            <a:endParaRPr lang="he-IL"/>
          </a:p>
        </p:txBody>
      </p:sp>
    </p:spTree>
    <p:extLst>
      <p:ext uri="{BB962C8B-B14F-4D97-AF65-F5344CB8AC3E}">
        <p14:creationId xmlns:p14="http://schemas.microsoft.com/office/powerpoint/2010/main" val="183818852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10237" y="272358"/>
            <a:ext cx="4015262" cy="1159091"/>
          </a:xfrm>
          <a:prstGeom prst="rect">
            <a:avLst/>
          </a:prstGeom>
        </p:spPr>
        <p:txBody>
          <a:bodyPr lIns="91175" tIns="45587" rIns="91175" bIns="45587"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71699" y="272371"/>
            <a:ext cx="6822766"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10237" y="1431465"/>
            <a:ext cx="4015262" cy="4679119"/>
          </a:xfrm>
        </p:spPr>
        <p:txBody>
          <a:bodyPr/>
          <a:lstStyle>
            <a:lvl1pPr marL="0" indent="0">
              <a:buNone/>
              <a:defRPr sz="1400"/>
            </a:lvl1pPr>
            <a:lvl2pPr marL="456734" indent="0">
              <a:buNone/>
              <a:defRPr sz="1200"/>
            </a:lvl2pPr>
            <a:lvl3pPr marL="913470" indent="0">
              <a:buNone/>
              <a:defRPr sz="1000"/>
            </a:lvl3pPr>
            <a:lvl4pPr marL="1370196" indent="0">
              <a:buNone/>
              <a:defRPr sz="900"/>
            </a:lvl4pPr>
            <a:lvl5pPr marL="1826928" indent="0">
              <a:buNone/>
              <a:defRPr sz="900"/>
            </a:lvl5pPr>
            <a:lvl6pPr marL="2283655" indent="0">
              <a:buNone/>
              <a:defRPr sz="900"/>
            </a:lvl6pPr>
            <a:lvl7pPr marL="2740393" indent="0">
              <a:buNone/>
              <a:defRPr sz="900"/>
            </a:lvl7pPr>
            <a:lvl8pPr marL="3197121" indent="0">
              <a:buNone/>
              <a:defRPr sz="900"/>
            </a:lvl8pPr>
            <a:lvl9pPr marL="3653856"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465F4F82-84DE-4A65-9F77-C29921CDD40C}" type="datetimeFigureOut">
              <a:rPr lang="he-IL"/>
              <a:pPr>
                <a:defRPr/>
              </a:pPr>
              <a:t>כ"ט/תמוז/תשע"ו</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DAAB0E8A-0A0A-48A8-A927-CD600E1CA05E}" type="slidenum">
              <a:rPr lang="he-IL"/>
              <a:pPr>
                <a:defRPr/>
              </a:pPr>
              <a:t>‹#›</a:t>
            </a:fld>
            <a:endParaRPr lang="he-IL"/>
          </a:p>
        </p:txBody>
      </p:sp>
    </p:spTree>
    <p:extLst>
      <p:ext uri="{BB962C8B-B14F-4D97-AF65-F5344CB8AC3E}">
        <p14:creationId xmlns:p14="http://schemas.microsoft.com/office/powerpoint/2010/main" val="14357789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92207" y="4788396"/>
            <a:ext cx="7322820" cy="565295"/>
          </a:xfrm>
          <a:prstGeom prst="rect">
            <a:avLst/>
          </a:prstGeom>
        </p:spPr>
        <p:txBody>
          <a:bodyPr lIns="91175" tIns="45587" rIns="91175" bIns="45587"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92207" y="611234"/>
            <a:ext cx="7322820" cy="4104323"/>
          </a:xfrm>
        </p:spPr>
        <p:txBody>
          <a:bodyPr rtlCol="1">
            <a:normAutofit/>
          </a:bodyPr>
          <a:lstStyle>
            <a:lvl1pPr marL="0" indent="0">
              <a:buNone/>
              <a:defRPr sz="3200"/>
            </a:lvl1pPr>
            <a:lvl2pPr marL="456734" indent="0">
              <a:buNone/>
              <a:defRPr sz="2800"/>
            </a:lvl2pPr>
            <a:lvl3pPr marL="913470" indent="0">
              <a:buNone/>
              <a:defRPr sz="2400"/>
            </a:lvl3pPr>
            <a:lvl4pPr marL="1370196" indent="0">
              <a:buNone/>
              <a:defRPr sz="2000"/>
            </a:lvl4pPr>
            <a:lvl5pPr marL="1826928" indent="0">
              <a:buNone/>
              <a:defRPr sz="2000"/>
            </a:lvl5pPr>
            <a:lvl6pPr marL="2283655" indent="0">
              <a:buNone/>
              <a:defRPr sz="2000"/>
            </a:lvl6pPr>
            <a:lvl7pPr marL="2740393" indent="0">
              <a:buNone/>
              <a:defRPr sz="2000"/>
            </a:lvl7pPr>
            <a:lvl8pPr marL="3197121" indent="0">
              <a:buNone/>
              <a:defRPr sz="2000"/>
            </a:lvl8pPr>
            <a:lvl9pPr marL="3653856" indent="0">
              <a:buNone/>
              <a:defRPr sz="2000"/>
            </a:lvl9pPr>
          </a:lstStyle>
          <a:p>
            <a:pPr lvl="0"/>
            <a:endParaRPr lang="he-IL" noProof="0"/>
          </a:p>
        </p:txBody>
      </p:sp>
      <p:sp>
        <p:nvSpPr>
          <p:cNvPr id="4" name="מציין מיקום טקסט 3"/>
          <p:cNvSpPr>
            <a:spLocks noGrp="1"/>
          </p:cNvSpPr>
          <p:nvPr>
            <p:ph type="body" sz="half" idx="2"/>
          </p:nvPr>
        </p:nvSpPr>
        <p:spPr>
          <a:xfrm>
            <a:off x="2392207" y="5353671"/>
            <a:ext cx="7322820" cy="802813"/>
          </a:xfrm>
        </p:spPr>
        <p:txBody>
          <a:bodyPr/>
          <a:lstStyle>
            <a:lvl1pPr marL="0" indent="0">
              <a:buNone/>
              <a:defRPr sz="1400"/>
            </a:lvl1pPr>
            <a:lvl2pPr marL="456734" indent="0">
              <a:buNone/>
              <a:defRPr sz="1200"/>
            </a:lvl2pPr>
            <a:lvl3pPr marL="913470" indent="0">
              <a:buNone/>
              <a:defRPr sz="1000"/>
            </a:lvl3pPr>
            <a:lvl4pPr marL="1370196" indent="0">
              <a:buNone/>
              <a:defRPr sz="900"/>
            </a:lvl4pPr>
            <a:lvl5pPr marL="1826928" indent="0">
              <a:buNone/>
              <a:defRPr sz="900"/>
            </a:lvl5pPr>
            <a:lvl6pPr marL="2283655" indent="0">
              <a:buNone/>
              <a:defRPr sz="900"/>
            </a:lvl6pPr>
            <a:lvl7pPr marL="2740393" indent="0">
              <a:buNone/>
              <a:defRPr sz="900"/>
            </a:lvl7pPr>
            <a:lvl8pPr marL="3197121" indent="0">
              <a:buNone/>
              <a:defRPr sz="900"/>
            </a:lvl8pPr>
            <a:lvl9pPr marL="3653856"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33DF5BFD-F213-401E-BA76-506011256D24}" type="datetimeFigureOut">
              <a:rPr lang="he-IL"/>
              <a:pPr>
                <a:defRPr/>
              </a:pPr>
              <a:t>כ"ט/תמוז/תשע"ו</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AA7B98E2-C6AA-4125-8804-9178B9A6E550}" type="slidenum">
              <a:rPr lang="he-IL"/>
              <a:pPr>
                <a:defRPr/>
              </a:pPr>
              <a:t>‹#›</a:t>
            </a:fld>
            <a:endParaRPr lang="he-IL"/>
          </a:p>
        </p:txBody>
      </p:sp>
    </p:spTree>
    <p:extLst>
      <p:ext uri="{BB962C8B-B14F-4D97-AF65-F5344CB8AC3E}">
        <p14:creationId xmlns:p14="http://schemas.microsoft.com/office/powerpoint/2010/main" val="325485362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610235" y="273939"/>
            <a:ext cx="10984230" cy="1140090"/>
          </a:xfrm>
          <a:prstGeom prst="rect">
            <a:avLst/>
          </a:prstGeom>
        </p:spPr>
        <p:txBody>
          <a:bodyPr lIns="91175" tIns="45587" rIns="91175" bIns="45587"/>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91FB29E-D138-4E74-8B17-B6A62665CC2F}" type="datetimeFigureOut">
              <a:rPr lang="he-IL"/>
              <a:pPr>
                <a:defRPr/>
              </a:pPr>
              <a:t>כ"ט/תמוז/תשע"ו</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0D71F8E-DD12-4EFC-9EF0-334050309759}" type="slidenum">
              <a:rPr lang="he-IL"/>
              <a:pPr>
                <a:defRPr/>
              </a:pPr>
              <a:t>‹#›</a:t>
            </a:fld>
            <a:endParaRPr lang="he-IL"/>
          </a:p>
        </p:txBody>
      </p:sp>
    </p:spTree>
    <p:extLst>
      <p:ext uri="{BB962C8B-B14F-4D97-AF65-F5344CB8AC3E}">
        <p14:creationId xmlns:p14="http://schemas.microsoft.com/office/powerpoint/2010/main" val="33824188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48407" y="273939"/>
            <a:ext cx="2746058" cy="5836626"/>
          </a:xfrm>
          <a:prstGeom prst="rect">
            <a:avLst/>
          </a:prstGeom>
        </p:spPr>
        <p:txBody>
          <a:bodyPr vert="eaVert" lIns="91175" tIns="45587" rIns="91175" bIns="45587"/>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10236" y="273939"/>
            <a:ext cx="8034761" cy="5836626"/>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D141CB24-6305-48F0-A23E-703AE1A497C2}" type="datetimeFigureOut">
              <a:rPr lang="he-IL"/>
              <a:pPr>
                <a:defRPr/>
              </a:pPr>
              <a:t>כ"ט/תמוז/תשע"ו</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DB27C62-733C-4EB1-81D1-2BC5EC5C3775}" type="slidenum">
              <a:rPr lang="he-IL"/>
              <a:pPr>
                <a:defRPr/>
              </a:pPr>
              <a:t>‹#›</a:t>
            </a:fld>
            <a:endParaRPr lang="he-IL"/>
          </a:p>
        </p:txBody>
      </p:sp>
    </p:spTree>
    <p:extLst>
      <p:ext uri="{BB962C8B-B14F-4D97-AF65-F5344CB8AC3E}">
        <p14:creationId xmlns:p14="http://schemas.microsoft.com/office/powerpoint/2010/main" val="18233919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cSld name="Divider-light blue">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6" y="691987"/>
            <a:ext cx="11816946" cy="5312501"/>
          </a:xfrm>
          <a:prstGeom prst="rect">
            <a:avLst/>
          </a:prstGeom>
          <a:solidFill>
            <a:srgbClr val="62CAE3"/>
          </a:solidFill>
          <a:ln w="9525">
            <a:noFill/>
            <a:miter lim="800000"/>
            <a:headEnd/>
            <a:tailEnd/>
          </a:ln>
          <a:effectLst/>
        </p:spPr>
        <p:txBody>
          <a:bodyPr wrap="none" lIns="91175" tIns="45587" rIns="91175" bIns="45587" anchor="ctr"/>
          <a:lstStyle/>
          <a:p>
            <a:pPr algn="r" rtl="1" fontAlgn="auto">
              <a:spcBef>
                <a:spcPts val="0"/>
              </a:spcBef>
              <a:spcAft>
                <a:spcPts val="0"/>
              </a:spcAft>
              <a:defRPr/>
            </a:pPr>
            <a:endParaRPr lang="en-GB" sz="1800" b="0">
              <a:solidFill>
                <a:prstClr val="black"/>
              </a:solidFill>
              <a:latin typeface="Calibri"/>
              <a:cs typeface="Arial" pitchFamily="34" charset="0"/>
            </a:endParaRPr>
          </a:p>
        </p:txBody>
      </p:sp>
      <p:sp>
        <p:nvSpPr>
          <p:cNvPr id="5" name="Freeform 25"/>
          <p:cNvSpPr>
            <a:spLocks noChangeAspect="1"/>
          </p:cNvSpPr>
          <p:nvPr userDrawn="1"/>
        </p:nvSpPr>
        <p:spPr bwMode="gray">
          <a:xfrm>
            <a:off x="11605067"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lgn="r" rtl="1" fontAlgn="auto">
              <a:spcBef>
                <a:spcPts val="0"/>
              </a:spcBef>
              <a:spcAft>
                <a:spcPts val="0"/>
              </a:spcAft>
              <a:defRPr/>
            </a:pPr>
            <a:endParaRPr lang="en-GB" sz="1800" b="0">
              <a:solidFill>
                <a:prstClr val="black"/>
              </a:solidFill>
              <a:latin typeface="Calibri"/>
              <a:cs typeface="Arial" pitchFamily="34" charset="0"/>
            </a:endParaRPr>
          </a:p>
        </p:txBody>
      </p:sp>
      <p:sp>
        <p:nvSpPr>
          <p:cNvPr id="6" name="Freeform 30"/>
          <p:cNvSpPr>
            <a:spLocks noChangeAspect="1"/>
          </p:cNvSpPr>
          <p:nvPr userDrawn="1"/>
        </p:nvSpPr>
        <p:spPr bwMode="gray">
          <a:xfrm>
            <a:off x="11605067" y="20"/>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lgn="r" rtl="1" fontAlgn="auto">
              <a:spcBef>
                <a:spcPts val="0"/>
              </a:spcBef>
              <a:spcAft>
                <a:spcPts val="0"/>
              </a:spcAft>
              <a:defRPr/>
            </a:pPr>
            <a:endParaRPr lang="en-GB" sz="1800" b="0">
              <a:solidFill>
                <a:prstClr val="black"/>
              </a:solidFill>
              <a:latin typeface="Calibri"/>
              <a:cs typeface="Arial" pitchFamily="34" charset="0"/>
            </a:endParaRPr>
          </a:p>
        </p:txBody>
      </p:sp>
      <p:pic>
        <p:nvPicPr>
          <p:cNvPr id="7" name="תמונה 10" descr="BDO_Consulting_Group.png"/>
          <p:cNvPicPr>
            <a:picLocks noChangeAspect="1"/>
          </p:cNvPicPr>
          <p:nvPr userDrawn="1"/>
        </p:nvPicPr>
        <p:blipFill>
          <a:blip r:embed="rId2" cstate="print"/>
          <a:srcRect/>
          <a:stretch>
            <a:fillRect/>
          </a:stretch>
        </p:blipFill>
        <p:spPr bwMode="auto">
          <a:xfrm>
            <a:off x="360208" y="196368"/>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Calibri"/>
              </a:rPr>
              <a:t>עמוד </a:t>
            </a:r>
            <a:fld id="{5FEB3673-A39D-4C20-9B9E-AFDD091C7E9C}" type="slidenum">
              <a:rPr lang="en-GB" smtClean="0">
                <a:latin typeface="Calibri"/>
                <a:cs typeface="Arial" pitchFamily="34" charset="0"/>
              </a:rPr>
              <a:pPr algn="r" rtl="1" fontAlgn="auto">
                <a:spcBef>
                  <a:spcPts val="0"/>
                </a:spcBef>
                <a:spcAft>
                  <a:spcPts val="0"/>
                </a:spcAft>
                <a:defRPr/>
              </a:pPr>
              <a:t>‹#›</a:t>
            </a:fld>
            <a:endParaRPr lang="en-GB" dirty="0">
              <a:latin typeface="Calibri"/>
              <a:cs typeface="Arial" pitchFamily="34" charset="0"/>
            </a:endParaRPr>
          </a:p>
        </p:txBody>
      </p:sp>
      <p:sp>
        <p:nvSpPr>
          <p:cNvPr id="7170" name="Rectangle 2"/>
          <p:cNvSpPr>
            <a:spLocks noGrp="1" noChangeArrowheads="1"/>
          </p:cNvSpPr>
          <p:nvPr>
            <p:ph type="ctrTitle"/>
          </p:nvPr>
        </p:nvSpPr>
        <p:spPr bwMode="gray">
          <a:xfrm>
            <a:off x="383517" y="1376025"/>
            <a:ext cx="11077460" cy="524124"/>
          </a:xfrm>
          <a:prstGeom prst="rect">
            <a:avLst/>
          </a:prstGeom>
        </p:spPr>
        <p:txBody>
          <a:bodyPr lIns="91175" tIns="45587" rIns="91175" bIns="45587"/>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206483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11" name="Picture 2" descr="P:\מיתוג חדש 2010 - BDO\עיצוב\תמונות קנויות\תמונות למחלקות\פיננסים\iStock_000008494137Small.jpg"/>
          <p:cNvPicPr>
            <a:picLocks noChangeAspect="1" noChangeArrowheads="1"/>
          </p:cNvPicPr>
          <p:nvPr userDrawn="1"/>
        </p:nvPicPr>
        <p:blipFill>
          <a:blip r:embed="rId2" cstate="print"/>
          <a:srcRect t="3489" b="6258"/>
          <a:stretch>
            <a:fillRect/>
          </a:stretch>
        </p:blipFill>
        <p:spPr bwMode="auto">
          <a:xfrm>
            <a:off x="383516" y="703693"/>
            <a:ext cx="11821184" cy="5307751"/>
          </a:xfrm>
          <a:prstGeom prst="rect">
            <a:avLst/>
          </a:prstGeom>
          <a:noFill/>
        </p:spPr>
      </p:pic>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14"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p>
        </p:txBody>
      </p:sp>
      <p:sp>
        <p:nvSpPr>
          <p:cNvPr id="15"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p>
        </p:txBody>
      </p:sp>
      <p:pic>
        <p:nvPicPr>
          <p:cNvPr id="17" name="תמונה 16" descr="BDO_Consulting_Group.png"/>
          <p:cNvPicPr>
            <a:picLocks noChangeAspect="1"/>
          </p:cNvPicPr>
          <p:nvPr userDrawn="1"/>
        </p:nvPicPr>
        <p:blipFill>
          <a:blip r:embed="rId3" cstate="print"/>
          <a:stretch>
            <a:fillRect/>
          </a:stretch>
        </p:blipFill>
        <p:spPr>
          <a:xfrm>
            <a:off x="361059" y="2273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EE9024"/>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93" name="Freeform 25"/>
          <p:cNvSpPr>
            <a:spLocks noChangeAspect="1"/>
          </p:cNvSpPr>
          <p:nvPr/>
        </p:nvSpPr>
        <p:spPr bwMode="gray">
          <a:xfrm>
            <a:off x="11600828" y="5017993"/>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sp>
        <p:nvSpPr>
          <p:cNvPr id="7198" name="Freeform 30"/>
          <p:cNvSpPr>
            <a:spLocks noChangeAspect="1"/>
          </p:cNvSpPr>
          <p:nvPr/>
        </p:nvSpPr>
        <p:spPr bwMode="gray">
          <a:xfrm>
            <a:off x="11600828"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pic>
        <p:nvPicPr>
          <p:cNvPr id="14" name="תמונה 13" descr="BDO_Consulting_Group.png"/>
          <p:cNvPicPr>
            <a:picLocks noChangeAspect="1"/>
          </p:cNvPicPr>
          <p:nvPr userDrawn="1"/>
        </p:nvPicPr>
        <p:blipFill>
          <a:blip r:embed="rId2" cstate="print"/>
          <a:stretch>
            <a:fillRect/>
          </a:stretch>
        </p:blipFill>
        <p:spPr>
          <a:xfrm>
            <a:off x="361063" y="257789"/>
            <a:ext cx="1643570" cy="495560"/>
          </a:xfrm>
          <a:prstGeom prst="rect">
            <a:avLst/>
          </a:prstGeom>
        </p:spPr>
      </p:pic>
      <p:sp>
        <p:nvSpPr>
          <p:cNvPr id="6"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36955508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11" name="Picture 2" descr="P:\מיתוג חדש 2010 - BDO\עיצוב\תמונות קנויות\תמונות למחלקות\פיננסים\iStock_000008494137Small.jpg"/>
          <p:cNvPicPr>
            <a:picLocks noChangeAspect="1" noChangeArrowheads="1"/>
          </p:cNvPicPr>
          <p:nvPr userDrawn="1"/>
        </p:nvPicPr>
        <p:blipFill>
          <a:blip r:embed="rId2" cstate="print"/>
          <a:srcRect t="3489" b="6258"/>
          <a:stretch>
            <a:fillRect/>
          </a:stretch>
        </p:blipFill>
        <p:spPr bwMode="auto">
          <a:xfrm>
            <a:off x="383516" y="703692"/>
            <a:ext cx="11821184" cy="5307751"/>
          </a:xfrm>
          <a:prstGeom prst="rect">
            <a:avLst/>
          </a:prstGeom>
          <a:noFill/>
        </p:spPr>
      </p:pic>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14" name="Freeform 25"/>
          <p:cNvSpPr>
            <a:spLocks noChangeAspect="1"/>
          </p:cNvSpPr>
          <p:nvPr userDrawn="1"/>
        </p:nvSpPr>
        <p:spPr bwMode="gray">
          <a:xfrm>
            <a:off x="11605067" y="5017993"/>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sp>
        <p:nvSpPr>
          <p:cNvPr id="15" name="Freeform 30"/>
          <p:cNvSpPr>
            <a:spLocks noChangeAspect="1"/>
          </p:cNvSpPr>
          <p:nvPr userDrawn="1"/>
        </p:nvSpPr>
        <p:spPr bwMode="gray">
          <a:xfrm>
            <a:off x="11605067"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pic>
        <p:nvPicPr>
          <p:cNvPr id="17" name="תמונה 16" descr="BDO_Consulting_Group.png"/>
          <p:cNvPicPr>
            <a:picLocks noChangeAspect="1"/>
          </p:cNvPicPr>
          <p:nvPr userDrawn="1"/>
        </p:nvPicPr>
        <p:blipFill>
          <a:blip r:embed="rId3" cstate="print"/>
          <a:stretch>
            <a:fillRect/>
          </a:stretch>
        </p:blipFill>
        <p:spPr>
          <a:xfrm>
            <a:off x="361063" y="227387"/>
            <a:ext cx="1643570" cy="495560"/>
          </a:xfrm>
          <a:prstGeom prst="rect">
            <a:avLst/>
          </a:prstGeom>
        </p:spPr>
      </p:pic>
      <p:sp>
        <p:nvSpPr>
          <p:cNvPr id="8"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6368815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1_Title Slide-Image">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14" name="Freeform 25"/>
          <p:cNvSpPr>
            <a:spLocks noChangeAspect="1"/>
          </p:cNvSpPr>
          <p:nvPr userDrawn="1"/>
        </p:nvSpPr>
        <p:spPr bwMode="gray">
          <a:xfrm>
            <a:off x="11605067" y="5017993"/>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sp>
        <p:nvSpPr>
          <p:cNvPr id="15" name="Freeform 30"/>
          <p:cNvSpPr>
            <a:spLocks noChangeAspect="1"/>
          </p:cNvSpPr>
          <p:nvPr userDrawn="1"/>
        </p:nvSpPr>
        <p:spPr bwMode="gray">
          <a:xfrm>
            <a:off x="11605067"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pic>
        <p:nvPicPr>
          <p:cNvPr id="17" name="תמונה 16" descr="BDO_Consulting_Group.png"/>
          <p:cNvPicPr>
            <a:picLocks noChangeAspect="1"/>
          </p:cNvPicPr>
          <p:nvPr userDrawn="1"/>
        </p:nvPicPr>
        <p:blipFill>
          <a:blip r:embed="rId2" cstate="print"/>
          <a:stretch>
            <a:fillRect/>
          </a:stretch>
        </p:blipFill>
        <p:spPr>
          <a:xfrm>
            <a:off x="361063" y="227387"/>
            <a:ext cx="1643570" cy="495560"/>
          </a:xfrm>
          <a:prstGeom prst="rect">
            <a:avLst/>
          </a:prstGeom>
        </p:spPr>
      </p:pic>
      <p:pic>
        <p:nvPicPr>
          <p:cNvPr id="16" name="תמונה 15" descr="BDO-plane-for-ppt-heb.jpg"/>
          <p:cNvPicPr>
            <a:picLocks noChangeAspect="1"/>
          </p:cNvPicPr>
          <p:nvPr userDrawn="1"/>
        </p:nvPicPr>
        <p:blipFill>
          <a:blip r:embed="rId3" cstate="print"/>
          <a:srcRect t="20042"/>
          <a:stretch>
            <a:fillRect/>
          </a:stretch>
        </p:blipFill>
        <p:spPr>
          <a:xfrm>
            <a:off x="361084" y="703692"/>
            <a:ext cx="11843643" cy="5307751"/>
          </a:xfrm>
          <a:prstGeom prst="rect">
            <a:avLst/>
          </a:prstGeom>
        </p:spPr>
      </p:pic>
      <p:sp>
        <p:nvSpPr>
          <p:cNvPr id="8"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158859135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2_Title Slide-Image">
    <p:bg>
      <p:bgPr>
        <a:solidFill>
          <a:schemeClr val="bg1"/>
        </a:solidFill>
        <a:effectLst/>
      </p:bgPr>
    </p:bg>
    <p:spTree>
      <p:nvGrpSpPr>
        <p:cNvPr id="1" name=""/>
        <p:cNvGrpSpPr/>
        <p:nvPr/>
      </p:nvGrpSpPr>
      <p:grpSpPr>
        <a:xfrm>
          <a:off x="0" y="0"/>
          <a:ext cx="0" cy="0"/>
          <a:chOff x="0" y="0"/>
          <a:chExt cx="0" cy="0"/>
        </a:xfrm>
      </p:grpSpPr>
      <p:pic>
        <p:nvPicPr>
          <p:cNvPr id="12" name="Picture 3" descr="C:\Documents and Settings\RoniT\Desktop\pics\iStock_000004403075Medium.jpg"/>
          <p:cNvPicPr>
            <a:picLocks noChangeAspect="1" noChangeArrowheads="1"/>
          </p:cNvPicPr>
          <p:nvPr userDrawn="1"/>
        </p:nvPicPr>
        <p:blipFill>
          <a:blip r:embed="rId2" cstate="print"/>
          <a:srcRect t="6371" b="3547"/>
          <a:stretch>
            <a:fillRect/>
          </a:stretch>
        </p:blipFill>
        <p:spPr bwMode="auto">
          <a:xfrm>
            <a:off x="383516" y="702676"/>
            <a:ext cx="11821184" cy="5302061"/>
          </a:xfrm>
          <a:prstGeom prst="rect">
            <a:avLst/>
          </a:prstGeom>
          <a:noFill/>
        </p:spPr>
      </p:pic>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14" name="Freeform 25"/>
          <p:cNvSpPr>
            <a:spLocks noChangeAspect="1"/>
          </p:cNvSpPr>
          <p:nvPr userDrawn="1"/>
        </p:nvSpPr>
        <p:spPr bwMode="gray">
          <a:xfrm>
            <a:off x="11605067" y="5017993"/>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sp>
        <p:nvSpPr>
          <p:cNvPr id="15" name="Freeform 30"/>
          <p:cNvSpPr>
            <a:spLocks noChangeAspect="1"/>
          </p:cNvSpPr>
          <p:nvPr userDrawn="1"/>
        </p:nvSpPr>
        <p:spPr bwMode="gray">
          <a:xfrm>
            <a:off x="11605067"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pic>
        <p:nvPicPr>
          <p:cNvPr id="17" name="תמונה 16" descr="BDO_Consulting_Group.png"/>
          <p:cNvPicPr>
            <a:picLocks noChangeAspect="1"/>
          </p:cNvPicPr>
          <p:nvPr userDrawn="1"/>
        </p:nvPicPr>
        <p:blipFill>
          <a:blip r:embed="rId3" cstate="print"/>
          <a:stretch>
            <a:fillRect/>
          </a:stretch>
        </p:blipFill>
        <p:spPr>
          <a:xfrm>
            <a:off x="361063" y="227387"/>
            <a:ext cx="1643570" cy="495560"/>
          </a:xfrm>
          <a:prstGeom prst="rect">
            <a:avLst/>
          </a:prstGeom>
        </p:spPr>
      </p:pic>
      <p:sp>
        <p:nvSpPr>
          <p:cNvPr id="8"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0762943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3" y="691986"/>
            <a:ext cx="11816947" cy="5312501"/>
          </a:xfrm>
          <a:prstGeom prst="rect">
            <a:avLst/>
          </a:prstGeom>
          <a:solidFill>
            <a:schemeClr val="accent3"/>
          </a:solidFill>
          <a:ln w="9525">
            <a:noFill/>
            <a:miter lim="800000"/>
            <a:headEnd/>
            <a:tailEnd/>
          </a:ln>
          <a:effectLst/>
        </p:spPr>
        <p:txBody>
          <a:bodyPr wrap="none" lIns="91191" tIns="45596" rIns="91191" bIns="45596" anchor="ctr"/>
          <a:lstStyle/>
          <a:p>
            <a:endParaRPr lang="en-GB" sz="1400">
              <a:solidFill>
                <a:prstClr val="white"/>
              </a:solidFil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dirty="0" smtClean="0"/>
              <a:t>לחץ כדי לערוך סגנון כותרת משנה של תבנית בסיס</a:t>
            </a:r>
            <a:endParaRPr lang="en-GB" dirty="0"/>
          </a:p>
        </p:txBody>
      </p:sp>
      <p:sp>
        <p:nvSpPr>
          <p:cNvPr id="7193" name="Freeform 25"/>
          <p:cNvSpPr>
            <a:spLocks noChangeAspect="1"/>
          </p:cNvSpPr>
          <p:nvPr userDrawn="1"/>
        </p:nvSpPr>
        <p:spPr bwMode="gray">
          <a:xfrm>
            <a:off x="11605067" y="5017993"/>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sp>
        <p:nvSpPr>
          <p:cNvPr id="7198" name="Freeform 30"/>
          <p:cNvSpPr>
            <a:spLocks noChangeAspect="1"/>
          </p:cNvSpPr>
          <p:nvPr userDrawn="1"/>
        </p:nvSpPr>
        <p:spPr bwMode="gray">
          <a:xfrm>
            <a:off x="11605067"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pic>
        <p:nvPicPr>
          <p:cNvPr id="17" name="תמונה 16" descr="BDO_Consulting_Group.png"/>
          <p:cNvPicPr>
            <a:picLocks noChangeAspect="1"/>
          </p:cNvPicPr>
          <p:nvPr userDrawn="1"/>
        </p:nvPicPr>
        <p:blipFill>
          <a:blip r:embed="rId2" cstate="print"/>
          <a:stretch>
            <a:fillRect/>
          </a:stretch>
        </p:blipFill>
        <p:spPr>
          <a:xfrm>
            <a:off x="361063" y="196989"/>
            <a:ext cx="1643570" cy="495560"/>
          </a:xfrm>
          <a:prstGeom prst="rect">
            <a:avLst/>
          </a:prstGeom>
        </p:spPr>
      </p:pic>
      <p:sp>
        <p:nvSpPr>
          <p:cNvPr id="10"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14661614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3" y="691986"/>
            <a:ext cx="11816947" cy="5312501"/>
          </a:xfrm>
          <a:prstGeom prst="rect">
            <a:avLst/>
          </a:prstGeom>
          <a:solidFill>
            <a:srgbClr val="62CAE3"/>
          </a:solidFill>
          <a:ln w="9525">
            <a:noFill/>
            <a:miter lim="800000"/>
            <a:headEnd/>
            <a:tailEnd/>
          </a:ln>
          <a:effectLst/>
        </p:spPr>
        <p:txBody>
          <a:bodyPr wrap="none" lIns="91191" tIns="45596" rIns="91191" bIns="45596" anchor="ctr"/>
          <a:lstStyle/>
          <a:p>
            <a:endParaRPr lang="en-GB" sz="1400">
              <a:solidFill>
                <a:prstClr val="white"/>
              </a:solidFil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7" y="5017993"/>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sp>
        <p:nvSpPr>
          <p:cNvPr id="16" name="Freeform 30"/>
          <p:cNvSpPr>
            <a:spLocks noChangeAspect="1"/>
          </p:cNvSpPr>
          <p:nvPr userDrawn="1"/>
        </p:nvSpPr>
        <p:spPr bwMode="gray">
          <a:xfrm>
            <a:off x="11605067"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pic>
        <p:nvPicPr>
          <p:cNvPr id="20" name="תמונה 19" descr="BDO_Consulting_Group.png"/>
          <p:cNvPicPr>
            <a:picLocks noChangeAspect="1"/>
          </p:cNvPicPr>
          <p:nvPr userDrawn="1"/>
        </p:nvPicPr>
        <p:blipFill>
          <a:blip r:embed="rId2" cstate="print"/>
          <a:stretch>
            <a:fillRect/>
          </a:stretch>
        </p:blipFill>
        <p:spPr>
          <a:xfrm>
            <a:off x="361063" y="196989"/>
            <a:ext cx="1643570" cy="495560"/>
          </a:xfrm>
          <a:prstGeom prst="rect">
            <a:avLst/>
          </a:prstGeom>
        </p:spPr>
      </p:pic>
      <p:sp>
        <p:nvSpPr>
          <p:cNvPr id="8"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6752533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3" y="691986"/>
            <a:ext cx="11816947" cy="5312501"/>
          </a:xfrm>
          <a:prstGeom prst="rect">
            <a:avLst/>
          </a:prstGeom>
          <a:solidFill>
            <a:srgbClr val="98002E"/>
          </a:solidFill>
          <a:ln w="9525">
            <a:noFill/>
            <a:miter lim="800000"/>
            <a:headEnd/>
            <a:tailEnd/>
          </a:ln>
          <a:effectLst/>
        </p:spPr>
        <p:txBody>
          <a:bodyPr wrap="none" lIns="91191" tIns="45596" rIns="91191" bIns="45596" anchor="ctr"/>
          <a:lstStyle/>
          <a:p>
            <a:endParaRPr lang="en-GB" sz="1400">
              <a:solidFill>
                <a:prstClr val="white"/>
              </a:solidFil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7" y="5017993"/>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sp>
        <p:nvSpPr>
          <p:cNvPr id="16" name="Freeform 30"/>
          <p:cNvSpPr>
            <a:spLocks noChangeAspect="1"/>
          </p:cNvSpPr>
          <p:nvPr userDrawn="1"/>
        </p:nvSpPr>
        <p:spPr bwMode="gray">
          <a:xfrm>
            <a:off x="11605067"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pic>
        <p:nvPicPr>
          <p:cNvPr id="20" name="תמונה 19" descr="BDO_Consulting_Group.png"/>
          <p:cNvPicPr>
            <a:picLocks noChangeAspect="1"/>
          </p:cNvPicPr>
          <p:nvPr userDrawn="1"/>
        </p:nvPicPr>
        <p:blipFill>
          <a:blip r:embed="rId2" cstate="print"/>
          <a:stretch>
            <a:fillRect/>
          </a:stretch>
        </p:blipFill>
        <p:spPr>
          <a:xfrm>
            <a:off x="361063" y="196989"/>
            <a:ext cx="1643570" cy="495560"/>
          </a:xfrm>
          <a:prstGeom prst="rect">
            <a:avLst/>
          </a:prstGeom>
        </p:spPr>
      </p:pic>
      <p:sp>
        <p:nvSpPr>
          <p:cNvPr id="8"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8891929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3" y="681837"/>
            <a:ext cx="11816947" cy="5312501"/>
          </a:xfrm>
          <a:prstGeom prst="rect">
            <a:avLst/>
          </a:prstGeom>
          <a:solidFill>
            <a:srgbClr val="EE9024"/>
          </a:solidFill>
          <a:ln w="9525">
            <a:noFill/>
            <a:miter lim="800000"/>
            <a:headEnd/>
            <a:tailEnd/>
          </a:ln>
          <a:effectLst/>
        </p:spPr>
        <p:txBody>
          <a:bodyPr wrap="none" lIns="91191" tIns="45596" rIns="91191" bIns="45596" anchor="ctr"/>
          <a:lstStyle/>
          <a:p>
            <a:endParaRPr lang="en-GB" sz="1400">
              <a:solidFill>
                <a:prstClr val="white"/>
              </a:solidFil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7" y="5017993"/>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sp>
        <p:nvSpPr>
          <p:cNvPr id="16" name="Freeform 30"/>
          <p:cNvSpPr>
            <a:spLocks noChangeAspect="1"/>
          </p:cNvSpPr>
          <p:nvPr userDrawn="1"/>
        </p:nvSpPr>
        <p:spPr bwMode="gray">
          <a:xfrm>
            <a:off x="11605067"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pic>
        <p:nvPicPr>
          <p:cNvPr id="20" name="תמונה 19" descr="BDO_Consulting_Group.png"/>
          <p:cNvPicPr>
            <a:picLocks noChangeAspect="1"/>
          </p:cNvPicPr>
          <p:nvPr userDrawn="1"/>
        </p:nvPicPr>
        <p:blipFill>
          <a:blip r:embed="rId2" cstate="print"/>
          <a:stretch>
            <a:fillRect/>
          </a:stretch>
        </p:blipFill>
        <p:spPr>
          <a:xfrm>
            <a:off x="361063" y="196989"/>
            <a:ext cx="1643570" cy="495560"/>
          </a:xfrm>
          <a:prstGeom prst="rect">
            <a:avLst/>
          </a:prstGeom>
        </p:spPr>
      </p:pic>
      <p:sp>
        <p:nvSpPr>
          <p:cNvPr id="8"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359003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3" y="681837"/>
            <a:ext cx="11816947" cy="5312501"/>
          </a:xfrm>
          <a:prstGeom prst="rect">
            <a:avLst/>
          </a:prstGeom>
          <a:solidFill>
            <a:srgbClr val="D1108C"/>
          </a:solidFill>
          <a:ln w="9525">
            <a:noFill/>
            <a:miter lim="800000"/>
            <a:headEnd/>
            <a:tailEnd/>
          </a:ln>
          <a:effectLst/>
        </p:spPr>
        <p:txBody>
          <a:bodyPr wrap="none" lIns="91191" tIns="45596" rIns="91191" bIns="45596" anchor="ctr"/>
          <a:lstStyle/>
          <a:p>
            <a:endParaRPr lang="en-GB" sz="1400">
              <a:solidFill>
                <a:prstClr val="white"/>
              </a:solidFil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7" y="5017993"/>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sp>
        <p:nvSpPr>
          <p:cNvPr id="16" name="Freeform 30"/>
          <p:cNvSpPr>
            <a:spLocks noChangeAspect="1"/>
          </p:cNvSpPr>
          <p:nvPr userDrawn="1"/>
        </p:nvSpPr>
        <p:spPr bwMode="gray">
          <a:xfrm>
            <a:off x="11605067"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pic>
        <p:nvPicPr>
          <p:cNvPr id="20" name="תמונה 19" descr="BDO_Consulting_Group.png"/>
          <p:cNvPicPr>
            <a:picLocks noChangeAspect="1"/>
          </p:cNvPicPr>
          <p:nvPr userDrawn="1"/>
        </p:nvPicPr>
        <p:blipFill>
          <a:blip r:embed="rId2" cstate="print"/>
          <a:stretch>
            <a:fillRect/>
          </a:stretch>
        </p:blipFill>
        <p:spPr>
          <a:xfrm>
            <a:off x="361063" y="196989"/>
            <a:ext cx="1643570" cy="495560"/>
          </a:xfrm>
          <a:prstGeom prst="rect">
            <a:avLst/>
          </a:prstGeom>
        </p:spPr>
      </p:pic>
      <p:sp>
        <p:nvSpPr>
          <p:cNvPr id="8"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4881066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898148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D1108C"/>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שני תכנים">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83518" y="1816245"/>
            <a:ext cx="5619247" cy="380504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39" y="1816245"/>
            <a:ext cx="5619247" cy="380504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84462274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כותרת, טקסט ותוכן">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3516" y="1816227"/>
            <a:ext cx="5617128" cy="3803466"/>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Content Placeholder 3"/>
          <p:cNvSpPr>
            <a:spLocks noGrp="1"/>
          </p:cNvSpPr>
          <p:nvPr>
            <p:ph sz="half" idx="2"/>
          </p:nvPr>
        </p:nvSpPr>
        <p:spPr>
          <a:xfrm>
            <a:off x="6204063" y="1816227"/>
            <a:ext cx="5617129" cy="3803466"/>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5"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41361284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כותרת וטקסט על פני תוכן">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3544" y="1816228"/>
            <a:ext cx="11437669" cy="456036"/>
          </a:xfrm>
        </p:spPr>
        <p:txBody>
          <a:bodyPr/>
          <a:lstStyle>
            <a:lvl1pPr>
              <a:defRPr sz="1600"/>
            </a:lvl1pPr>
            <a:lvl2pPr>
              <a:defRPr sz="1600"/>
            </a:lvl2pPr>
            <a:lvl3pPr>
              <a:defRPr sz="1200" i="0"/>
            </a:lvl3pPr>
            <a:lvl4pPr>
              <a:defRPr sz="1200" i="0"/>
            </a:lvl4pPr>
            <a:lvl5pPr>
              <a:defRPr sz="1200" i="0"/>
            </a:lvl5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383518" y="2272278"/>
            <a:ext cx="10136681" cy="334742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p:txBody>
      </p:sp>
      <p:sp>
        <p:nvSpPr>
          <p:cNvPr id="5"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0276882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3"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8221941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9" name="Text Placeholder 8"/>
          <p:cNvSpPr>
            <a:spLocks noGrp="1"/>
          </p:cNvSpPr>
          <p:nvPr>
            <p:ph type="body" sz="quarter" idx="13"/>
          </p:nvPr>
        </p:nvSpPr>
        <p:spPr>
          <a:xfrm>
            <a:off x="2341354" y="1816245"/>
            <a:ext cx="3661410" cy="3802693"/>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39" y="1816245"/>
            <a:ext cx="5619247" cy="380504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0" name="Picture Placeholder 9"/>
          <p:cNvSpPr>
            <a:spLocks noGrp="1"/>
          </p:cNvSpPr>
          <p:nvPr>
            <p:ph type="pic" sz="quarter" idx="15"/>
          </p:nvPr>
        </p:nvSpPr>
        <p:spPr>
          <a:xfrm>
            <a:off x="382717" y="1816227"/>
            <a:ext cx="1729800" cy="1396834"/>
          </a:xfrm>
        </p:spPr>
        <p:txBody>
          <a:bodyPr/>
          <a:lstStyle/>
          <a:p>
            <a:r>
              <a:rPr lang="he-IL" smtClean="0"/>
              <a:t>לחץ על הסמל כדי להוסיף תמונה</a:t>
            </a:r>
            <a:endParaRPr lang="en-GB"/>
          </a:p>
        </p:txBody>
      </p:sp>
      <p:sp>
        <p:nvSpPr>
          <p:cNvPr id="6"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110972442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8" y="1816245"/>
            <a:ext cx="10136681" cy="3805049"/>
          </a:xfrm>
        </p:spPr>
        <p:txBody>
          <a:bodyPr/>
          <a:lstStyle>
            <a:lvl1pPr>
              <a:defRPr sz="2800">
                <a:solidFill>
                  <a:srgbClr val="62CAE3"/>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189650344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8" y="1816245"/>
            <a:ext cx="10136681" cy="3805049"/>
          </a:xfrm>
        </p:spPr>
        <p:txBody>
          <a:bodyPr/>
          <a:lstStyle>
            <a:lvl1pPr>
              <a:defRPr sz="2800">
                <a:solidFill>
                  <a:srgbClr val="2EAFA4"/>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2231052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8" y="1816245"/>
            <a:ext cx="10136681" cy="3805049"/>
          </a:xfrm>
        </p:spPr>
        <p:txBody>
          <a:bodyPr/>
          <a:lstStyle>
            <a:lvl1pPr>
              <a:defRPr sz="2800">
                <a:solidFill>
                  <a:srgbClr val="98002E"/>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80082389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8" y="1816245"/>
            <a:ext cx="10136681" cy="3805049"/>
          </a:xfrm>
        </p:spPr>
        <p:txBody>
          <a:bodyPr/>
          <a:lstStyle>
            <a:lvl1pPr>
              <a:defRPr sz="2800">
                <a:solidFill>
                  <a:srgbClr val="786860"/>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185034070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8" y="1816245"/>
            <a:ext cx="10136681" cy="3805049"/>
          </a:xfrm>
        </p:spPr>
        <p:txBody>
          <a:bodyPr/>
          <a:lstStyle>
            <a:lvl1pPr>
              <a:defRPr sz="2800">
                <a:solidFill>
                  <a:srgbClr val="EE9024"/>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996823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18" y="1816245"/>
            <a:ext cx="10136681" cy="3805049"/>
          </a:xfrm>
        </p:spPr>
        <p:txBody>
          <a:bodyPr/>
          <a:lstStyle>
            <a:lvl1pPr>
              <a:defRPr sz="2800">
                <a:solidFill>
                  <a:srgbClr val="D1108C"/>
                </a:solidFill>
              </a:defRPr>
            </a:lvl1pPr>
          </a:lstStyle>
          <a:p>
            <a:pPr lvl="0"/>
            <a:r>
              <a:rPr lang="he-IL" smtClean="0"/>
              <a:t>לחץ כדי לערוך סגנונות טקסט של תבנית בסיס</a:t>
            </a:r>
          </a:p>
        </p:txBody>
      </p:sp>
      <p:sp>
        <p:nvSpPr>
          <p:cNvPr id="3"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4180781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88948155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7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6666526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964090" y="2899330"/>
            <a:ext cx="10373995" cy="1496367"/>
          </a:xfrm>
        </p:spPr>
        <p:txBody>
          <a:bodyPr anchor="b"/>
          <a:lstStyle>
            <a:lvl1pPr marL="0" indent="0">
              <a:buNone/>
              <a:defRPr sz="2000"/>
            </a:lvl1pPr>
            <a:lvl2pPr marL="456763" indent="0">
              <a:buNone/>
              <a:defRPr sz="1800"/>
            </a:lvl2pPr>
            <a:lvl3pPr marL="913528" indent="0">
              <a:buNone/>
              <a:defRPr sz="1600"/>
            </a:lvl3pPr>
            <a:lvl4pPr marL="1370284" indent="0">
              <a:buNone/>
              <a:defRPr sz="1400"/>
            </a:lvl4pPr>
            <a:lvl5pPr marL="1827045" indent="0">
              <a:buNone/>
              <a:defRPr sz="1400"/>
            </a:lvl5pPr>
            <a:lvl6pPr marL="2283801" indent="0">
              <a:buNone/>
              <a:defRPr sz="1400"/>
            </a:lvl6pPr>
            <a:lvl7pPr marL="2740569" indent="0">
              <a:buNone/>
              <a:defRPr sz="1400"/>
            </a:lvl7pPr>
            <a:lvl8pPr marL="3197326" indent="0">
              <a:buNone/>
              <a:defRPr sz="1400"/>
            </a:lvl8pPr>
            <a:lvl9pPr marL="3654090" indent="0">
              <a:buNone/>
              <a:defRPr sz="1400"/>
            </a:lvl9pPr>
          </a:lstStyle>
          <a:p>
            <a:pPr lvl="0"/>
            <a:r>
              <a:rPr lang="he-IL" smtClean="0"/>
              <a:t>לחץ כדי לערוך סגנונות טקסט של תבנית בסיס</a:t>
            </a:r>
          </a:p>
        </p:txBody>
      </p:sp>
      <p:sp>
        <p:nvSpPr>
          <p:cNvPr id="4" name="כותרת 3"/>
          <p:cNvSpPr>
            <a:spLocks noGrp="1"/>
          </p:cNvSpPr>
          <p:nvPr>
            <p:ph type="title"/>
          </p:nvPr>
        </p:nvSpPr>
        <p:spPr/>
        <p:txBody>
          <a:bodyPr/>
          <a:lstStyle/>
          <a:p>
            <a:r>
              <a:rPr lang="he-IL" smtClean="0"/>
              <a:t>לחץ כדי לערוך סגנון כותרת של תבנית בסיס</a:t>
            </a:r>
            <a:endParaRPr lang="he-IL"/>
          </a:p>
        </p:txBody>
      </p:sp>
      <p:sp>
        <p:nvSpPr>
          <p:cNvPr id="5"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10845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26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11251245" y="5017993"/>
            <a:ext cx="190700"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sp>
        <p:nvSpPr>
          <p:cNvPr id="9" name="Freeform 30"/>
          <p:cNvSpPr>
            <a:spLocks noChangeAspect="1"/>
          </p:cNvSpPr>
          <p:nvPr userDrawn="1"/>
        </p:nvSpPr>
        <p:spPr bwMode="gray">
          <a:xfrm>
            <a:off x="11251245" y="21"/>
            <a:ext cx="190700"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91" tIns="45596" rIns="91191" bIns="45596"/>
          <a:lstStyle/>
          <a:p>
            <a:endParaRPr lang="en-GB" sz="1400">
              <a:solidFill>
                <a:prstClr val="white"/>
              </a:solidFill>
              <a:cs typeface="Arial" pitchFamily="34" charset="0"/>
            </a:endParaRPr>
          </a:p>
        </p:txBody>
      </p:sp>
      <p:pic>
        <p:nvPicPr>
          <p:cNvPr id="5" name="תמונה 4" descr="yeutz_ziv_haft_hebrew.jpg"/>
          <p:cNvPicPr/>
          <p:nvPr userDrawn="1"/>
        </p:nvPicPr>
        <p:blipFill>
          <a:blip r:embed="rId2" cstate="print"/>
          <a:stretch>
            <a:fillRect/>
          </a:stretch>
        </p:blipFill>
        <p:spPr>
          <a:xfrm>
            <a:off x="286007" y="6116438"/>
            <a:ext cx="1716298" cy="496941"/>
          </a:xfrm>
          <a:prstGeom prst="rect">
            <a:avLst/>
          </a:prstGeom>
        </p:spPr>
      </p:pic>
      <p:sp>
        <p:nvSpPr>
          <p:cNvPr id="6"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38162555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25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424028752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0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2342" y="6484281"/>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913528" rtl="1" fontAlgn="auto">
              <a:spcBef>
                <a:spcPts val="0"/>
              </a:spcBef>
              <a:spcAft>
                <a:spcPts val="0"/>
              </a:spcAft>
              <a:defRPr/>
            </a:pPr>
            <a:r>
              <a:rPr lang="he-IL" dirty="0" smtClean="0">
                <a:latin typeface="Arial"/>
              </a:rPr>
              <a:t>עמוד </a:t>
            </a:r>
            <a:fld id="{D124069A-4E20-4CCB-B32D-3FB48A204216}" type="slidenum">
              <a:rPr lang="en-GB" smtClean="0">
                <a:latin typeface="Arial"/>
                <a:cs typeface="Arial" pitchFamily="34" charset="0"/>
              </a:rPr>
              <a:pPr algn="r" defTabSz="913528"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3166520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Date Placeholder 3"/>
          <p:cNvSpPr>
            <a:spLocks noGrp="1"/>
          </p:cNvSpPr>
          <p:nvPr>
            <p:ph type="dt" sz="half" idx="10"/>
          </p:nvPr>
        </p:nvSpPr>
        <p:spPr>
          <a:xfrm>
            <a:off x="866619" y="7009968"/>
            <a:ext cx="2847763" cy="164680"/>
          </a:xfrm>
          <a:prstGeom prst="rect">
            <a:avLst/>
          </a:prstGeom>
        </p:spPr>
        <p:txBody>
          <a:bodyPr lIns="91191" tIns="45596" rIns="91191" bIns="45596"/>
          <a:lstStyle>
            <a:lvl1pPr>
              <a:defRPr/>
            </a:lvl1pPr>
          </a:lstStyle>
          <a:p>
            <a:endParaRPr lang="en-GB" sz="1400">
              <a:solidFill>
                <a:prstClr val="white"/>
              </a:solidFill>
              <a:cs typeface="Arial" pitchFamily="34" charset="0"/>
            </a:endParaRPr>
          </a:p>
        </p:txBody>
      </p:sp>
    </p:spTree>
    <p:extLst>
      <p:ext uri="{BB962C8B-B14F-4D97-AF65-F5344CB8AC3E}">
        <p14:creationId xmlns:p14="http://schemas.microsoft.com/office/powerpoint/2010/main" val="37333608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solidFill>
          <a:schemeClr val="bg1"/>
        </a:solidFill>
        <a:effectLst/>
      </p:bgPr>
    </p:bg>
    <p:spTree>
      <p:nvGrpSpPr>
        <p:cNvPr id="1" name=""/>
        <p:cNvGrpSpPr/>
        <p:nvPr/>
      </p:nvGrpSpPr>
      <p:grpSpPr>
        <a:xfrm>
          <a:off x="0" y="0"/>
          <a:ext cx="0" cy="0"/>
          <a:chOff x="0" y="0"/>
          <a:chExt cx="0" cy="0"/>
        </a:xfrm>
      </p:grpSpPr>
      <p:sp>
        <p:nvSpPr>
          <p:cNvPr id="3" name="Freeform 25"/>
          <p:cNvSpPr>
            <a:spLocks noChangeAspect="1"/>
          </p:cNvSpPr>
          <p:nvPr/>
        </p:nvSpPr>
        <p:spPr bwMode="gray">
          <a:xfrm>
            <a:off x="11600830"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4" name="Freeform 30"/>
          <p:cNvSpPr>
            <a:spLocks noChangeAspect="1"/>
          </p:cNvSpPr>
          <p:nvPr/>
        </p:nvSpPr>
        <p:spPr bwMode="gray">
          <a:xfrm>
            <a:off x="11600830"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5" name="תמונה 8" descr="BDO_Consulting_Group.png"/>
          <p:cNvPicPr>
            <a:picLocks noChangeAspect="1"/>
          </p:cNvPicPr>
          <p:nvPr userDrawn="1"/>
        </p:nvPicPr>
        <p:blipFill>
          <a:blip r:embed="rId2" cstate="print"/>
          <a:srcRect/>
          <a:stretch>
            <a:fillRect/>
          </a:stretch>
        </p:blipFill>
        <p:spPr bwMode="auto">
          <a:xfrm>
            <a:off x="360208" y="258109"/>
            <a:ext cx="1644244" cy="495622"/>
          </a:xfrm>
          <a:prstGeom prst="rect">
            <a:avLst/>
          </a:prstGeom>
          <a:noFill/>
          <a:ln w="9525">
            <a:noFill/>
            <a:miter lim="800000"/>
            <a:headEnd/>
            <a:tailEnd/>
          </a:ln>
        </p:spPr>
      </p:pic>
      <p:sp>
        <p:nvSpPr>
          <p:cNvPr id="6"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07153AB2-4E66-4CF7-8E85-558B087B47E0}"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38381160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4" name="Picture 2" descr="P:\מיתוג חדש 2010 - BDO\עיצוב\תמונות קנויות\תמונות למחלקות\פיננסים\iStock_000008494137Small.jpg"/>
          <p:cNvPicPr>
            <a:picLocks noChangeAspect="1" noChangeArrowheads="1"/>
          </p:cNvPicPr>
          <p:nvPr userDrawn="1"/>
        </p:nvPicPr>
        <p:blipFill>
          <a:blip r:embed="rId2" cstate="print"/>
          <a:srcRect t="3490" b="6258"/>
          <a:stretch>
            <a:fillRect/>
          </a:stretch>
        </p:blipFill>
        <p:spPr bwMode="auto">
          <a:xfrm>
            <a:off x="383516" y="703055"/>
            <a:ext cx="11821184" cy="5307751"/>
          </a:xfrm>
          <a:prstGeom prst="rect">
            <a:avLst/>
          </a:prstGeom>
          <a:noFill/>
          <a:ln w="9525">
            <a:noFill/>
            <a:miter lim="800000"/>
            <a:headEnd/>
            <a:tailEnd/>
          </a:ln>
        </p:spPr>
      </p:pic>
      <p:sp>
        <p:nvSpPr>
          <p:cNvPr id="5" name="Freeform 25"/>
          <p:cNvSpPr>
            <a:spLocks noChangeAspect="1"/>
          </p:cNvSpPr>
          <p:nvPr userDrawn="1"/>
        </p:nvSpPr>
        <p:spPr bwMode="gray">
          <a:xfrm>
            <a:off x="11605069"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9"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3" cstate="print"/>
          <a:srcRect/>
          <a:stretch>
            <a:fillRect/>
          </a:stretch>
        </p:blipFill>
        <p:spPr bwMode="auto">
          <a:xfrm>
            <a:off x="360208" y="228038"/>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F86B68DE-8256-4576-A60A-183156BB261F}"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1131034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964094" y="2899320"/>
            <a:ext cx="10373995" cy="1496367"/>
          </a:xfrm>
        </p:spPr>
        <p:txBody>
          <a:bodyPr anchor="b"/>
          <a:lstStyle>
            <a:lvl1pPr marL="0" indent="0">
              <a:buNone/>
              <a:defRPr sz="2700"/>
            </a:lvl1pPr>
            <a:lvl2pPr marL="609448" indent="0">
              <a:buNone/>
              <a:defRPr sz="2400"/>
            </a:lvl2pPr>
            <a:lvl3pPr marL="1218895" indent="0">
              <a:buNone/>
              <a:defRPr sz="2100"/>
            </a:lvl3pPr>
            <a:lvl4pPr marL="1828343" indent="0">
              <a:buNone/>
              <a:defRPr sz="1900"/>
            </a:lvl4pPr>
            <a:lvl5pPr marL="2437790" indent="0">
              <a:buNone/>
              <a:defRPr sz="1900"/>
            </a:lvl5pPr>
            <a:lvl6pPr marL="3047238" indent="0">
              <a:buNone/>
              <a:defRPr sz="1900"/>
            </a:lvl6pPr>
            <a:lvl7pPr marL="3656686" indent="0">
              <a:buNone/>
              <a:defRPr sz="1900"/>
            </a:lvl7pPr>
            <a:lvl8pPr marL="4266133" indent="0">
              <a:buNone/>
              <a:defRPr sz="1900"/>
            </a:lvl8pPr>
            <a:lvl9pPr marL="4875581" indent="0">
              <a:buNone/>
              <a:defRPr sz="1900"/>
            </a:lvl9pPr>
          </a:lstStyle>
          <a:p>
            <a:pPr lvl="0"/>
            <a:r>
              <a:rPr lang="he-IL" smtClean="0"/>
              <a:t>לחץ כדי לערוך סגנונות טקסט של תבנית בסיס</a:t>
            </a:r>
          </a:p>
        </p:txBody>
      </p:sp>
      <p:sp>
        <p:nvSpPr>
          <p:cNvPr id="4" name="כותרת 3"/>
          <p:cNvSpPr>
            <a:spLocks noGrp="1"/>
          </p:cNvSpPr>
          <p:nvPr>
            <p:ph type="title"/>
          </p:nvPr>
        </p:nvSpPr>
        <p:spPr/>
        <p:txBody>
          <a:bodyPr/>
          <a:lstStyle/>
          <a:p>
            <a:r>
              <a:rPr lang="he-IL" smtClean="0"/>
              <a:t>לחץ כדי לערוך סגנון כותרת של תבנית בסיס</a:t>
            </a:r>
            <a:endParaRPr lang="he-IL"/>
          </a:p>
        </p:txBody>
      </p:sp>
      <p:sp>
        <p:nvSpPr>
          <p:cNvPr id="5"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reserve="1">
  <p:cSld name="1_Title Slide-Image">
    <p:bg>
      <p:bgPr>
        <a:solidFill>
          <a:schemeClr val="bg1"/>
        </a:solidFill>
        <a:effectLst/>
      </p:bgPr>
    </p:bg>
    <p:spTree>
      <p:nvGrpSpPr>
        <p:cNvPr id="1" name=""/>
        <p:cNvGrpSpPr/>
        <p:nvPr/>
      </p:nvGrpSpPr>
      <p:grpSpPr>
        <a:xfrm>
          <a:off x="0" y="0"/>
          <a:ext cx="0" cy="0"/>
          <a:chOff x="0" y="0"/>
          <a:chExt cx="0" cy="0"/>
        </a:xfrm>
      </p:grpSpPr>
      <p:sp>
        <p:nvSpPr>
          <p:cNvPr id="4" name="Freeform 25"/>
          <p:cNvSpPr>
            <a:spLocks noChangeAspect="1"/>
          </p:cNvSpPr>
          <p:nvPr userDrawn="1"/>
        </p:nvSpPr>
        <p:spPr bwMode="gray">
          <a:xfrm>
            <a:off x="11605069"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5" name="Freeform 30"/>
          <p:cNvSpPr>
            <a:spLocks noChangeAspect="1"/>
          </p:cNvSpPr>
          <p:nvPr userDrawn="1"/>
        </p:nvSpPr>
        <p:spPr bwMode="gray">
          <a:xfrm>
            <a:off x="11605069"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6" name="תמונה 8" descr="BDO_Consulting_Group.png"/>
          <p:cNvPicPr>
            <a:picLocks noChangeAspect="1"/>
          </p:cNvPicPr>
          <p:nvPr userDrawn="1"/>
        </p:nvPicPr>
        <p:blipFill>
          <a:blip r:embed="rId2" cstate="print"/>
          <a:srcRect/>
          <a:stretch>
            <a:fillRect/>
          </a:stretch>
        </p:blipFill>
        <p:spPr bwMode="auto">
          <a:xfrm>
            <a:off x="360208" y="228038"/>
            <a:ext cx="1644244" cy="495623"/>
          </a:xfrm>
          <a:prstGeom prst="rect">
            <a:avLst/>
          </a:prstGeom>
          <a:noFill/>
          <a:ln w="9525">
            <a:noFill/>
            <a:miter lim="800000"/>
            <a:headEnd/>
            <a:tailEnd/>
          </a:ln>
        </p:spPr>
      </p:pic>
      <p:pic>
        <p:nvPicPr>
          <p:cNvPr id="7" name="תמונה 9" descr="BDO-plane-for-ppt-heb.jpg"/>
          <p:cNvPicPr>
            <a:picLocks noChangeAspect="1"/>
          </p:cNvPicPr>
          <p:nvPr userDrawn="1"/>
        </p:nvPicPr>
        <p:blipFill>
          <a:blip r:embed="rId3" cstate="print"/>
          <a:srcRect t="20042"/>
          <a:stretch>
            <a:fillRect/>
          </a:stretch>
        </p:blipFill>
        <p:spPr bwMode="auto">
          <a:xfrm>
            <a:off x="360230" y="703055"/>
            <a:ext cx="11844492" cy="5307751"/>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21EBBC01-1A67-4835-91EC-C0EE13EDCDAF}"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131516022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2_Title Slide-Image">
    <p:bg>
      <p:bgPr>
        <a:solidFill>
          <a:schemeClr val="bg1"/>
        </a:solidFill>
        <a:effectLst/>
      </p:bgPr>
    </p:bg>
    <p:spTree>
      <p:nvGrpSpPr>
        <p:cNvPr id="1" name=""/>
        <p:cNvGrpSpPr/>
        <p:nvPr/>
      </p:nvGrpSpPr>
      <p:grpSpPr>
        <a:xfrm>
          <a:off x="0" y="0"/>
          <a:ext cx="0" cy="0"/>
          <a:chOff x="0" y="0"/>
          <a:chExt cx="0" cy="0"/>
        </a:xfrm>
      </p:grpSpPr>
      <p:pic>
        <p:nvPicPr>
          <p:cNvPr id="4" name="Picture 3" descr="C:\Documents and Settings\RoniT\Desktop\pics\iStock_000004403075Medium.jpg"/>
          <p:cNvPicPr>
            <a:picLocks noChangeAspect="1" noChangeArrowheads="1"/>
          </p:cNvPicPr>
          <p:nvPr userDrawn="1"/>
        </p:nvPicPr>
        <p:blipFill>
          <a:blip r:embed="rId2" cstate="print"/>
          <a:srcRect t="6371" b="3548"/>
          <a:stretch>
            <a:fillRect/>
          </a:stretch>
        </p:blipFill>
        <p:spPr bwMode="auto">
          <a:xfrm>
            <a:off x="383516" y="703055"/>
            <a:ext cx="11821184" cy="5301417"/>
          </a:xfrm>
          <a:prstGeom prst="rect">
            <a:avLst/>
          </a:prstGeom>
          <a:noFill/>
          <a:ln w="9525">
            <a:noFill/>
            <a:miter lim="800000"/>
            <a:headEnd/>
            <a:tailEnd/>
          </a:ln>
        </p:spPr>
      </p:pic>
      <p:sp>
        <p:nvSpPr>
          <p:cNvPr id="5" name="Freeform 25"/>
          <p:cNvSpPr>
            <a:spLocks noChangeAspect="1"/>
          </p:cNvSpPr>
          <p:nvPr userDrawn="1"/>
        </p:nvSpPr>
        <p:spPr bwMode="gray">
          <a:xfrm>
            <a:off x="11605069"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9"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3" cstate="print"/>
          <a:srcRect/>
          <a:stretch>
            <a:fillRect/>
          </a:stretch>
        </p:blipFill>
        <p:spPr bwMode="auto">
          <a:xfrm>
            <a:off x="360208" y="228038"/>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B59C55E3-C632-4521-A42D-DDE78A9E290A}"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349327842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6" y="691987"/>
            <a:ext cx="11816946" cy="5312501"/>
          </a:xfrm>
          <a:prstGeom prst="rect">
            <a:avLst/>
          </a:prstGeom>
          <a:solidFill>
            <a:schemeClr val="accent3"/>
          </a:solidFill>
          <a:ln w="9525">
            <a:noFill/>
            <a:miter lim="800000"/>
            <a:headEnd/>
            <a:tailEnd/>
          </a:ln>
          <a:effectLst/>
        </p:spPr>
        <p:txBody>
          <a:bodyPr wrap="none" lIns="91175" tIns="45587" rIns="91175" bIns="45587" anchor="ctr"/>
          <a:lstStyle/>
          <a:p>
            <a:pPr>
              <a:defRPr/>
            </a:pPr>
            <a:endParaRPr lang="en-GB" sz="1400">
              <a:solidFill>
                <a:prstClr val="white"/>
              </a:solidFill>
              <a:cs typeface="Arial" pitchFamily="34" charset="0"/>
            </a:endParaRPr>
          </a:p>
        </p:txBody>
      </p:sp>
      <p:sp>
        <p:nvSpPr>
          <p:cNvPr id="5" name="Freeform 25"/>
          <p:cNvSpPr>
            <a:spLocks noChangeAspect="1"/>
          </p:cNvSpPr>
          <p:nvPr userDrawn="1"/>
        </p:nvSpPr>
        <p:spPr bwMode="gray">
          <a:xfrm>
            <a:off x="11605069"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9"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2" cstate="print"/>
          <a:srcRect/>
          <a:stretch>
            <a:fillRect/>
          </a:stretch>
        </p:blipFill>
        <p:spPr bwMode="auto">
          <a:xfrm>
            <a:off x="360208" y="196369"/>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D3C55D3-8842-4CB0-B68A-8A6ADB8A2D5D}"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dirty="0" smtClean="0"/>
              <a:t>לחץ כדי לערוך סגנון כותרת משנה של תבנית בסיס</a:t>
            </a:r>
            <a:endParaRPr lang="en-GB" dirty="0"/>
          </a:p>
        </p:txBody>
      </p:sp>
    </p:spTree>
    <p:extLst>
      <p:ext uri="{BB962C8B-B14F-4D97-AF65-F5344CB8AC3E}">
        <p14:creationId xmlns:p14="http://schemas.microsoft.com/office/powerpoint/2010/main" val="39324185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6" y="691987"/>
            <a:ext cx="11816946" cy="5312501"/>
          </a:xfrm>
          <a:prstGeom prst="rect">
            <a:avLst/>
          </a:prstGeom>
          <a:solidFill>
            <a:srgbClr val="62CAE3"/>
          </a:solidFill>
          <a:ln w="9525">
            <a:noFill/>
            <a:miter lim="800000"/>
            <a:headEnd/>
            <a:tailEnd/>
          </a:ln>
          <a:effectLst/>
        </p:spPr>
        <p:txBody>
          <a:bodyPr wrap="none" lIns="91175" tIns="45587" rIns="91175" bIns="45587" anchor="ctr"/>
          <a:lstStyle/>
          <a:p>
            <a:pPr>
              <a:defRPr/>
            </a:pPr>
            <a:endParaRPr lang="en-GB" sz="1400">
              <a:solidFill>
                <a:prstClr val="white"/>
              </a:solidFill>
              <a:cs typeface="Arial" pitchFamily="34" charset="0"/>
            </a:endParaRPr>
          </a:p>
        </p:txBody>
      </p:sp>
      <p:sp>
        <p:nvSpPr>
          <p:cNvPr id="5" name="Freeform 25"/>
          <p:cNvSpPr>
            <a:spLocks noChangeAspect="1"/>
          </p:cNvSpPr>
          <p:nvPr userDrawn="1"/>
        </p:nvSpPr>
        <p:spPr bwMode="gray">
          <a:xfrm>
            <a:off x="11605069"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9"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2" cstate="print"/>
          <a:srcRect/>
          <a:stretch>
            <a:fillRect/>
          </a:stretch>
        </p:blipFill>
        <p:spPr bwMode="auto">
          <a:xfrm>
            <a:off x="360208" y="196369"/>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CDBC2268-D522-4EA0-9761-03B37EB4ADB3}"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145512483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6" y="691987"/>
            <a:ext cx="11816946" cy="5312501"/>
          </a:xfrm>
          <a:prstGeom prst="rect">
            <a:avLst/>
          </a:prstGeom>
          <a:solidFill>
            <a:srgbClr val="98002E"/>
          </a:solidFill>
          <a:ln w="9525">
            <a:noFill/>
            <a:miter lim="800000"/>
            <a:headEnd/>
            <a:tailEnd/>
          </a:ln>
          <a:effectLst/>
        </p:spPr>
        <p:txBody>
          <a:bodyPr wrap="none" lIns="91175" tIns="45587" rIns="91175" bIns="45587" anchor="ctr"/>
          <a:lstStyle/>
          <a:p>
            <a:pPr>
              <a:defRPr/>
            </a:pPr>
            <a:endParaRPr lang="en-GB" sz="1400">
              <a:solidFill>
                <a:prstClr val="white"/>
              </a:solidFill>
              <a:cs typeface="Arial" pitchFamily="34" charset="0"/>
            </a:endParaRPr>
          </a:p>
        </p:txBody>
      </p:sp>
      <p:sp>
        <p:nvSpPr>
          <p:cNvPr id="5" name="Freeform 25"/>
          <p:cNvSpPr>
            <a:spLocks noChangeAspect="1"/>
          </p:cNvSpPr>
          <p:nvPr userDrawn="1"/>
        </p:nvSpPr>
        <p:spPr bwMode="gray">
          <a:xfrm>
            <a:off x="11605069"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9"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2" cstate="print"/>
          <a:srcRect/>
          <a:stretch>
            <a:fillRect/>
          </a:stretch>
        </p:blipFill>
        <p:spPr bwMode="auto">
          <a:xfrm>
            <a:off x="360208" y="196369"/>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F0E2A313-1E55-4249-8BF1-E2AB8A546B44}"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11903991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6" y="682491"/>
            <a:ext cx="11816946" cy="5312501"/>
          </a:xfrm>
          <a:prstGeom prst="rect">
            <a:avLst/>
          </a:prstGeom>
          <a:solidFill>
            <a:srgbClr val="EE9024"/>
          </a:solidFill>
          <a:ln w="9525">
            <a:noFill/>
            <a:miter lim="800000"/>
            <a:headEnd/>
            <a:tailEnd/>
          </a:ln>
          <a:effectLst/>
        </p:spPr>
        <p:txBody>
          <a:bodyPr wrap="none" lIns="91175" tIns="45587" rIns="91175" bIns="45587" anchor="ctr"/>
          <a:lstStyle/>
          <a:p>
            <a:pPr>
              <a:defRPr/>
            </a:pPr>
            <a:endParaRPr lang="en-GB" sz="1400">
              <a:solidFill>
                <a:prstClr val="white"/>
              </a:solidFill>
              <a:cs typeface="Arial" pitchFamily="34" charset="0"/>
            </a:endParaRPr>
          </a:p>
        </p:txBody>
      </p:sp>
      <p:sp>
        <p:nvSpPr>
          <p:cNvPr id="5" name="Freeform 25"/>
          <p:cNvSpPr>
            <a:spLocks noChangeAspect="1"/>
          </p:cNvSpPr>
          <p:nvPr userDrawn="1"/>
        </p:nvSpPr>
        <p:spPr bwMode="gray">
          <a:xfrm>
            <a:off x="11605069"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9"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2" cstate="print"/>
          <a:srcRect/>
          <a:stretch>
            <a:fillRect/>
          </a:stretch>
        </p:blipFill>
        <p:spPr bwMode="auto">
          <a:xfrm>
            <a:off x="360208" y="196369"/>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882A9658-80A4-4A51-B94D-3483615BEBE8}"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331284259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387776" y="682491"/>
            <a:ext cx="11816946" cy="5312501"/>
          </a:xfrm>
          <a:prstGeom prst="rect">
            <a:avLst/>
          </a:prstGeom>
          <a:solidFill>
            <a:srgbClr val="D1108C"/>
          </a:solidFill>
          <a:ln w="9525">
            <a:noFill/>
            <a:miter lim="800000"/>
            <a:headEnd/>
            <a:tailEnd/>
          </a:ln>
          <a:effectLst/>
        </p:spPr>
        <p:txBody>
          <a:bodyPr wrap="none" lIns="91175" tIns="45587" rIns="91175" bIns="45587" anchor="ctr"/>
          <a:lstStyle/>
          <a:p>
            <a:pPr>
              <a:defRPr/>
            </a:pPr>
            <a:endParaRPr lang="en-GB" sz="1400">
              <a:solidFill>
                <a:prstClr val="white"/>
              </a:solidFill>
              <a:cs typeface="Arial" pitchFamily="34" charset="0"/>
            </a:endParaRPr>
          </a:p>
        </p:txBody>
      </p:sp>
      <p:sp>
        <p:nvSpPr>
          <p:cNvPr id="5" name="Freeform 25"/>
          <p:cNvSpPr>
            <a:spLocks noChangeAspect="1"/>
          </p:cNvSpPr>
          <p:nvPr userDrawn="1"/>
        </p:nvSpPr>
        <p:spPr bwMode="gray">
          <a:xfrm>
            <a:off x="11605069" y="5017994"/>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6" name="Freeform 30"/>
          <p:cNvSpPr>
            <a:spLocks noChangeAspect="1"/>
          </p:cNvSpPr>
          <p:nvPr userDrawn="1"/>
        </p:nvSpPr>
        <p:spPr bwMode="gray">
          <a:xfrm>
            <a:off x="11605069" y="2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7" name="תמונה 9" descr="BDO_Consulting_Group.png"/>
          <p:cNvPicPr>
            <a:picLocks noChangeAspect="1"/>
          </p:cNvPicPr>
          <p:nvPr userDrawn="1"/>
        </p:nvPicPr>
        <p:blipFill>
          <a:blip r:embed="rId2" cstate="print"/>
          <a:srcRect/>
          <a:stretch>
            <a:fillRect/>
          </a:stretch>
        </p:blipFill>
        <p:spPr bwMode="auto">
          <a:xfrm>
            <a:off x="360208" y="196369"/>
            <a:ext cx="1644244" cy="495623"/>
          </a:xfrm>
          <a:prstGeom prst="rect">
            <a:avLst/>
          </a:prstGeom>
          <a:noFill/>
          <a:ln w="9525">
            <a:noFill/>
            <a:miter lim="800000"/>
            <a:headEnd/>
            <a:tailEnd/>
          </a:ln>
        </p:spPr>
      </p:pic>
      <p:sp>
        <p:nvSpPr>
          <p:cNvPr id="8"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AD6A3C83-1456-471B-9C18-BF8DDE21FC94}"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170" name="Rectangle 2"/>
          <p:cNvSpPr>
            <a:spLocks noGrp="1" noChangeArrowheads="1"/>
          </p:cNvSpPr>
          <p:nvPr>
            <p:ph type="ctrTitle"/>
          </p:nvPr>
        </p:nvSpPr>
        <p:spPr bwMode="gray">
          <a:xfrm>
            <a:off x="383517" y="1376025"/>
            <a:ext cx="11077460" cy="524124"/>
          </a:xfrm>
        </p:spPr>
        <p:txBody>
          <a:bodyPr/>
          <a:lstStyle>
            <a:lvl1pPr algn="r">
              <a:defRPr sz="32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17" y="1900149"/>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Tree>
    <p:extLst>
      <p:ext uri="{BB962C8B-B14F-4D97-AF65-F5344CB8AC3E}">
        <p14:creationId xmlns:p14="http://schemas.microsoft.com/office/powerpoint/2010/main" val="380869527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410F4AE8-802F-4BAB-8C90-466119284AEC}"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extLst>
      <p:ext uri="{BB962C8B-B14F-4D97-AF65-F5344CB8AC3E}">
        <p14:creationId xmlns:p14="http://schemas.microsoft.com/office/powerpoint/2010/main" val="339361442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שני תכנים">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16FC4BCE-20F4-4948-9E2B-1669DB7102DF}"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9" name="Text Placeholder 8"/>
          <p:cNvSpPr>
            <a:spLocks noGrp="1"/>
          </p:cNvSpPr>
          <p:nvPr>
            <p:ph type="body" sz="quarter" idx="13"/>
          </p:nvPr>
        </p:nvSpPr>
        <p:spPr>
          <a:xfrm>
            <a:off x="383518" y="1816247"/>
            <a:ext cx="5619247" cy="380504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39" y="1816247"/>
            <a:ext cx="5619247" cy="380504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extLst>
      <p:ext uri="{BB962C8B-B14F-4D97-AF65-F5344CB8AC3E}">
        <p14:creationId xmlns:p14="http://schemas.microsoft.com/office/powerpoint/2010/main" val="429183042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כותרת, טקסט ותוכן">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195D8285-0BD5-4C48-8D7D-A37084B679DD}"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3" name="Text Placeholder 2"/>
          <p:cNvSpPr>
            <a:spLocks noGrp="1"/>
          </p:cNvSpPr>
          <p:nvPr>
            <p:ph type="body" sz="half" idx="1"/>
          </p:nvPr>
        </p:nvSpPr>
        <p:spPr>
          <a:xfrm>
            <a:off x="383516" y="1816227"/>
            <a:ext cx="5617128" cy="3803466"/>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Content Placeholder 3"/>
          <p:cNvSpPr>
            <a:spLocks noGrp="1"/>
          </p:cNvSpPr>
          <p:nvPr>
            <p:ph sz="half" idx="2"/>
          </p:nvPr>
        </p:nvSpPr>
        <p:spPr>
          <a:xfrm>
            <a:off x="6204063" y="1816227"/>
            <a:ext cx="5617129" cy="3803466"/>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extLst>
      <p:ext uri="{BB962C8B-B14F-4D97-AF65-F5344CB8AC3E}">
        <p14:creationId xmlns:p14="http://schemas.microsoft.com/office/powerpoint/2010/main" val="3173563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6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11251244" y="5017979"/>
            <a:ext cx="190700"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p>
        </p:txBody>
      </p:sp>
      <p:sp>
        <p:nvSpPr>
          <p:cNvPr id="9" name="Freeform 30"/>
          <p:cNvSpPr>
            <a:spLocks noChangeAspect="1"/>
          </p:cNvSpPr>
          <p:nvPr userDrawn="1"/>
        </p:nvSpPr>
        <p:spPr bwMode="gray">
          <a:xfrm>
            <a:off x="11251244" y="8"/>
            <a:ext cx="190700"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p>
        </p:txBody>
      </p:sp>
      <p:pic>
        <p:nvPicPr>
          <p:cNvPr id="5" name="תמונה 4" descr="yeutz_ziv_haft_hebrew.jpg"/>
          <p:cNvPicPr/>
          <p:nvPr userDrawn="1"/>
        </p:nvPicPr>
        <p:blipFill>
          <a:blip r:embed="rId2" cstate="print"/>
          <a:stretch>
            <a:fillRect/>
          </a:stretch>
        </p:blipFill>
        <p:spPr>
          <a:xfrm>
            <a:off x="286007" y="6116434"/>
            <a:ext cx="1716298" cy="496942"/>
          </a:xfrm>
          <a:prstGeom prst="rect">
            <a:avLst/>
          </a:prstGeom>
        </p:spPr>
      </p:pic>
      <p:sp>
        <p:nvSpPr>
          <p:cNvPr id="6"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כותרת וטקסט על פני תוכן">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970A1A48-CA7F-4438-8BB7-0E9610F2DDB5}"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3" name="Text Placeholder 2"/>
          <p:cNvSpPr>
            <a:spLocks noGrp="1"/>
          </p:cNvSpPr>
          <p:nvPr>
            <p:ph type="body" sz="half" idx="1"/>
          </p:nvPr>
        </p:nvSpPr>
        <p:spPr>
          <a:xfrm>
            <a:off x="383544" y="1816228"/>
            <a:ext cx="11437669" cy="456036"/>
          </a:xfrm>
        </p:spPr>
        <p:txBody>
          <a:bodyPr/>
          <a:lstStyle>
            <a:lvl1pPr>
              <a:defRPr sz="1600"/>
            </a:lvl1pPr>
            <a:lvl2pPr>
              <a:defRPr sz="1600"/>
            </a:lvl2pPr>
            <a:lvl3pPr>
              <a:defRPr sz="1200" i="0"/>
            </a:lvl3pPr>
            <a:lvl4pPr>
              <a:defRPr sz="1200" i="0"/>
            </a:lvl4pPr>
            <a:lvl5pPr>
              <a:defRPr sz="1200" i="0"/>
            </a:lvl5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383518" y="2272279"/>
            <a:ext cx="10136681" cy="334742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3305351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CC57B189-8F49-4E39-8322-97E592343F0B}"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Tree>
    <p:extLst>
      <p:ext uri="{BB962C8B-B14F-4D97-AF65-F5344CB8AC3E}">
        <p14:creationId xmlns:p14="http://schemas.microsoft.com/office/powerpoint/2010/main" val="12177738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6"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FB8661D2-AEB6-4F5E-B809-A246010A7C50}"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9" name="Text Placeholder 8"/>
          <p:cNvSpPr>
            <a:spLocks noGrp="1"/>
          </p:cNvSpPr>
          <p:nvPr>
            <p:ph type="body" sz="quarter" idx="13"/>
          </p:nvPr>
        </p:nvSpPr>
        <p:spPr>
          <a:xfrm>
            <a:off x="2341354" y="1816247"/>
            <a:ext cx="3661410" cy="3802693"/>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39" y="1816247"/>
            <a:ext cx="5619247" cy="3805049"/>
          </a:xfrm>
        </p:spPr>
        <p:txBody>
          <a:bodyPr/>
          <a:lstStyle>
            <a:lvl1pPr>
              <a:defRPr sz="1600"/>
            </a:lvl1pPr>
            <a:lvl2pPr>
              <a:defRPr sz="1600"/>
            </a:lvl2pPr>
            <a:lvl3pPr>
              <a:defRPr sz="1200"/>
            </a:lvl3pPr>
            <a:lvl4pPr>
              <a:defRPr sz="1200"/>
            </a:lvl4pPr>
            <a:lvl5pPr>
              <a:defRPr sz="12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0" name="Picture Placeholder 9"/>
          <p:cNvSpPr>
            <a:spLocks noGrp="1"/>
          </p:cNvSpPr>
          <p:nvPr>
            <p:ph type="pic" sz="quarter" idx="15"/>
          </p:nvPr>
        </p:nvSpPr>
        <p:spPr>
          <a:xfrm>
            <a:off x="382717" y="1816227"/>
            <a:ext cx="1729800" cy="1396834"/>
          </a:xfrm>
        </p:spPr>
        <p:txBody>
          <a:bodyPr/>
          <a:lstStyle/>
          <a:p>
            <a:pPr lvl="0"/>
            <a:r>
              <a:rPr lang="he-IL" noProof="0" smtClean="0"/>
              <a:t>לחץ על הסמל כדי להוסיף תמונה</a:t>
            </a:r>
            <a:endParaRPr lang="en-GB" noProof="0"/>
          </a:p>
        </p:txBody>
      </p:sp>
    </p:spTree>
    <p:extLst>
      <p:ext uri="{BB962C8B-B14F-4D97-AF65-F5344CB8AC3E}">
        <p14:creationId xmlns:p14="http://schemas.microsoft.com/office/powerpoint/2010/main" val="7166295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3CF8802C-208F-4995-A726-B34AECC03AF8}"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7"/>
            <a:ext cx="10136681" cy="3805049"/>
          </a:xfrm>
        </p:spPr>
        <p:txBody>
          <a:bodyPr/>
          <a:lstStyle>
            <a:lvl1pPr>
              <a:defRPr sz="2800">
                <a:solidFill>
                  <a:srgbClr val="62CAE3"/>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4769994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931EA38F-4D4B-483C-92BE-E7F91E29061B}"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7"/>
            <a:ext cx="10136681" cy="3805049"/>
          </a:xfrm>
        </p:spPr>
        <p:txBody>
          <a:bodyPr/>
          <a:lstStyle>
            <a:lvl1pPr>
              <a:defRPr sz="2800">
                <a:solidFill>
                  <a:srgbClr val="2EAFA4"/>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02825506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6EA08E26-C149-4267-8259-68A0C9E4DD47}"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7"/>
            <a:ext cx="10136681" cy="3805049"/>
          </a:xfrm>
        </p:spPr>
        <p:txBody>
          <a:bodyPr/>
          <a:lstStyle>
            <a:lvl1pPr>
              <a:defRPr sz="2800">
                <a:solidFill>
                  <a:srgbClr val="98002E"/>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161370916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4ACCEE5B-B5F8-4254-B0D3-95815EA6A10B}"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7"/>
            <a:ext cx="10136681" cy="3805049"/>
          </a:xfrm>
        </p:spPr>
        <p:txBody>
          <a:bodyPr/>
          <a:lstStyle>
            <a:lvl1pPr>
              <a:defRPr sz="2800">
                <a:solidFill>
                  <a:srgbClr val="786860"/>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394772287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E438C983-A020-4A46-BBBC-E60432641500}"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7"/>
            <a:ext cx="10136681" cy="3805049"/>
          </a:xfrm>
        </p:spPr>
        <p:txBody>
          <a:bodyPr/>
          <a:lstStyle>
            <a:lvl1pPr>
              <a:defRPr sz="2800">
                <a:solidFill>
                  <a:srgbClr val="EE9024"/>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149616850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281D7AB4-6795-495F-9834-9EA55DCBE56A}"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7" name="Text Placeholder 6"/>
          <p:cNvSpPr>
            <a:spLocks noGrp="1"/>
          </p:cNvSpPr>
          <p:nvPr>
            <p:ph type="body" sz="quarter" idx="13"/>
          </p:nvPr>
        </p:nvSpPr>
        <p:spPr>
          <a:xfrm>
            <a:off x="383518" y="1816247"/>
            <a:ext cx="10136681" cy="3805049"/>
          </a:xfrm>
        </p:spPr>
        <p:txBody>
          <a:bodyPr/>
          <a:lstStyle>
            <a:lvl1pPr>
              <a:defRPr sz="2800">
                <a:solidFill>
                  <a:srgbClr val="D1108C"/>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80966764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860CDB7C-911E-4D7F-AC9E-CFBE81C5C41D}"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3314037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Date Placeholder 3"/>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3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96F58768-A3E9-4536-9B5F-66722D038676}"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69561741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5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6BAE93A2-44D1-470F-9DA1-B541335088D0}"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65569142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6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B198EE1B-407F-4DA1-8672-4F176CA166CA}"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44728614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7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6A13402E-0DBE-4CAE-91DF-941AD023D9D2}"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71668024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8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95CE39A8-CA0B-47FE-B15B-C0D7C930CA91}"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08514177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9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DBB2EF4-0CA4-49FC-815F-53C3CD876741}"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327742488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0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6F42CEAC-E3A7-4E31-B43D-7D6CE1298A39}"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134642917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1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BD72A21C-AF60-4295-8FEA-F680B3C314F6}"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420369392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2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F998486E-795C-46C1-ACE4-BE5FB9B7FCA8}"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9985712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3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4BDD01E3-2057-439A-8ED8-CC298CC437D3}"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693548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93" name="Freeform 25"/>
          <p:cNvSpPr>
            <a:spLocks noChangeAspect="1"/>
          </p:cNvSpPr>
          <p:nvPr/>
        </p:nvSpPr>
        <p:spPr bwMode="gray">
          <a:xfrm>
            <a:off x="11600828"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7198" name="Freeform 30"/>
          <p:cNvSpPr>
            <a:spLocks noChangeAspect="1"/>
          </p:cNvSpPr>
          <p:nvPr/>
        </p:nvSpPr>
        <p:spPr bwMode="gray">
          <a:xfrm>
            <a:off x="11600828"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14" name="תמונה 13" descr="BDO_Consulting_Group.png"/>
          <p:cNvPicPr>
            <a:picLocks noChangeAspect="1"/>
          </p:cNvPicPr>
          <p:nvPr userDrawn="1"/>
        </p:nvPicPr>
        <p:blipFill>
          <a:blip r:embed="rId2" cstate="print"/>
          <a:stretch>
            <a:fillRect/>
          </a:stretch>
        </p:blipFill>
        <p:spPr>
          <a:xfrm>
            <a:off x="361059" y="257788"/>
            <a:ext cx="1643570" cy="495560"/>
          </a:xfrm>
          <a:prstGeom prst="rect">
            <a:avLst/>
          </a:prstGeom>
        </p:spPr>
      </p:pic>
      <p:sp>
        <p:nvSpPr>
          <p:cNvPr id="6"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extLst>
      <p:ext uri="{BB962C8B-B14F-4D97-AF65-F5344CB8AC3E}">
        <p14:creationId xmlns:p14="http://schemas.microsoft.com/office/powerpoint/2010/main" val="131785575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4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0426E26F-DF63-4F91-BF82-BC485779B2C7}"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32605438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6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A68B4861-9994-4FEB-A0A4-A774C02EA84E}"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188521355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7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883A77EF-D84A-43F7-8FC9-FA0CDC7CD34F}"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21678999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21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3CC6AB32-749B-424F-91B2-25CCCAC9FACD}"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9070931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53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9026AF9C-181A-4DD3-A54D-C88E3AD1AC29}"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49599945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5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5BA20C92-3118-4D80-A5A3-A5817C7849BB}"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36792747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2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A36B68AF-FA4A-40EB-9AA1-35B2239B9801}"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45559976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15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72C3270A-A54B-4D4E-983C-76E657D7ABB2}"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426999791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18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A964504E-1F59-4B1A-9135-963519C9D19D}"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87598012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E3F93B31-AFD8-4091-9BCF-8D3C74D74202}"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
        <p:nvSpPr>
          <p:cNvPr id="3" name="מציין מיקום טקסט 2"/>
          <p:cNvSpPr>
            <a:spLocks noGrp="1"/>
          </p:cNvSpPr>
          <p:nvPr>
            <p:ph type="body" idx="1"/>
          </p:nvPr>
        </p:nvSpPr>
        <p:spPr>
          <a:xfrm>
            <a:off x="964090" y="2899332"/>
            <a:ext cx="10373995" cy="1496367"/>
          </a:xfrm>
        </p:spPr>
        <p:txBody>
          <a:bodyPr anchor="b"/>
          <a:lstStyle>
            <a:lvl1pPr marL="0" indent="0">
              <a:buNone/>
              <a:defRPr sz="2000"/>
            </a:lvl1pPr>
            <a:lvl2pPr marL="456734" indent="0">
              <a:buNone/>
              <a:defRPr sz="1800"/>
            </a:lvl2pPr>
            <a:lvl3pPr marL="913470" indent="0">
              <a:buNone/>
              <a:defRPr sz="1600"/>
            </a:lvl3pPr>
            <a:lvl4pPr marL="1370196" indent="0">
              <a:buNone/>
              <a:defRPr sz="1400"/>
            </a:lvl4pPr>
            <a:lvl5pPr marL="1826928" indent="0">
              <a:buNone/>
              <a:defRPr sz="1400"/>
            </a:lvl5pPr>
            <a:lvl6pPr marL="2283655" indent="0">
              <a:buNone/>
              <a:defRPr sz="1400"/>
            </a:lvl6pPr>
            <a:lvl7pPr marL="2740393" indent="0">
              <a:buNone/>
              <a:defRPr sz="1400"/>
            </a:lvl7pPr>
            <a:lvl8pPr marL="3197121" indent="0">
              <a:buNone/>
              <a:defRPr sz="1400"/>
            </a:lvl8pPr>
            <a:lvl9pPr marL="3653856" indent="0">
              <a:buNone/>
              <a:defRPr sz="1400"/>
            </a:lvl9pPr>
          </a:lstStyle>
          <a:p>
            <a:pPr lvl="0"/>
            <a:r>
              <a:rPr lang="he-IL" smtClean="0"/>
              <a:t>לחץ כדי לערוך סגנונות טקסט של תבנית בסיס</a:t>
            </a:r>
          </a:p>
        </p:txBody>
      </p:sp>
      <p:sp>
        <p:nvSpPr>
          <p:cNvPr id="4" name="כותרת 3"/>
          <p:cNvSpPr>
            <a:spLocks noGrp="1"/>
          </p:cNvSpPr>
          <p:nvPr>
            <p:ph type="title"/>
          </p:nvPr>
        </p:nvSpPr>
        <p:spPr/>
        <p:txBody>
          <a:bodyPr/>
          <a:lstStyle/>
          <a:p>
            <a:r>
              <a:rPr lang="he-IL" smtClean="0"/>
              <a:t>לחץ כדי לערוך סגנון כותרת של תבנית בסיס</a:t>
            </a:r>
            <a:endParaRPr lang="he-IL"/>
          </a:p>
        </p:txBody>
      </p:sp>
    </p:spTree>
    <p:extLst>
      <p:ext uri="{BB962C8B-B14F-4D97-AF65-F5344CB8AC3E}">
        <p14:creationId xmlns:p14="http://schemas.microsoft.com/office/powerpoint/2010/main" val="327287062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11" name="Picture 2" descr="P:\מיתוג חדש 2010 - BDO\עיצוב\תמונות קנויות\תמונות למחלקות\פיננסים\iStock_000008494137Small.jpg"/>
          <p:cNvPicPr>
            <a:picLocks noChangeAspect="1" noChangeArrowheads="1"/>
          </p:cNvPicPr>
          <p:nvPr userDrawn="1"/>
        </p:nvPicPr>
        <p:blipFill>
          <a:blip r:embed="rId2" cstate="print"/>
          <a:srcRect t="3489" b="6258"/>
          <a:stretch>
            <a:fillRect/>
          </a:stretch>
        </p:blipFill>
        <p:spPr bwMode="auto">
          <a:xfrm>
            <a:off x="383516" y="703693"/>
            <a:ext cx="11821184" cy="5307751"/>
          </a:xfrm>
          <a:prstGeom prst="rect">
            <a:avLst/>
          </a:prstGeom>
          <a:noFill/>
        </p:spPr>
      </p:pic>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14"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5"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17" name="תמונה 16" descr="BDO_Consulting_Group.png"/>
          <p:cNvPicPr>
            <a:picLocks noChangeAspect="1"/>
          </p:cNvPicPr>
          <p:nvPr userDrawn="1"/>
        </p:nvPicPr>
        <p:blipFill>
          <a:blip r:embed="rId3" cstate="print"/>
          <a:stretch>
            <a:fillRect/>
          </a:stretch>
        </p:blipFill>
        <p:spPr>
          <a:xfrm>
            <a:off x="361059" y="2273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extLst>
      <p:ext uri="{BB962C8B-B14F-4D97-AF65-F5344CB8AC3E}">
        <p14:creationId xmlns:p14="http://schemas.microsoft.com/office/powerpoint/2010/main" val="341386030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26_שקופית כותרת">
    <p:spTree>
      <p:nvGrpSpPr>
        <p:cNvPr id="1" name=""/>
        <p:cNvGrpSpPr/>
        <p:nvPr/>
      </p:nvGrpSpPr>
      <p:grpSpPr>
        <a:xfrm>
          <a:off x="0" y="0"/>
          <a:ext cx="0" cy="0"/>
          <a:chOff x="0" y="0"/>
          <a:chExt cx="0" cy="0"/>
        </a:xfrm>
      </p:grpSpPr>
      <p:sp>
        <p:nvSpPr>
          <p:cNvPr id="2" name="Freeform 25"/>
          <p:cNvSpPr>
            <a:spLocks noChangeAspect="1"/>
          </p:cNvSpPr>
          <p:nvPr userDrawn="1"/>
        </p:nvSpPr>
        <p:spPr bwMode="gray">
          <a:xfrm>
            <a:off x="11251230" y="5017994"/>
            <a:ext cx="190698"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3" name="Freeform 30"/>
          <p:cNvSpPr>
            <a:spLocks noChangeAspect="1"/>
          </p:cNvSpPr>
          <p:nvPr userDrawn="1"/>
        </p:nvSpPr>
        <p:spPr bwMode="gray">
          <a:xfrm>
            <a:off x="11251230" y="21"/>
            <a:ext cx="190698"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4" name="תמונה 8" descr="yeutz_ziv_haft_hebrew.jpg"/>
          <p:cNvPicPr>
            <a:picLocks noChangeAspect="1" noChangeArrowheads="1"/>
          </p:cNvPicPr>
          <p:nvPr userDrawn="1"/>
        </p:nvPicPr>
        <p:blipFill>
          <a:blip r:embed="rId2" cstate="print"/>
          <a:srcRect/>
          <a:stretch>
            <a:fillRect/>
          </a:stretch>
        </p:blipFill>
        <p:spPr bwMode="auto">
          <a:xfrm>
            <a:off x="286070" y="6116919"/>
            <a:ext cx="1716286" cy="497206"/>
          </a:xfrm>
          <a:prstGeom prst="rect">
            <a:avLst/>
          </a:prstGeom>
          <a:noFill/>
          <a:ln w="9525">
            <a:noFill/>
            <a:miter lim="800000"/>
            <a:headEnd/>
            <a:tailEnd/>
          </a:ln>
        </p:spPr>
      </p:pic>
      <p:sp>
        <p:nvSpPr>
          <p:cNvPr id="5"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0B293EBB-50C0-4312-8CF2-57B0F740A507}"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28668193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4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3005" y="6484260"/>
            <a:ext cx="2847763" cy="164680"/>
          </a:xfrm>
          <a:prstGeom prst="rect">
            <a:avLst/>
          </a:prstGeom>
          <a:noFill/>
          <a:ln w="9525">
            <a:noFill/>
            <a:miter lim="800000"/>
            <a:headEnd/>
            <a:tailEnd/>
          </a:ln>
          <a:effectLst/>
        </p:spPr>
        <p:txBody>
          <a:bodyPr lIns="0" tIns="0" rIns="0" bIns="0" rtlCol="1"/>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0BD0A818-A252-4AD0-AE56-2F8F9744B1F9}" type="slidenum">
              <a:rPr lang="en-GB" smtClean="0">
                <a:latin typeface="Arial"/>
                <a:cs typeface="Arial" pitchFamily="34" charset="0"/>
              </a:rPr>
              <a:pPr algn="r" rtl="1" fontAlgn="auto">
                <a:spcBef>
                  <a:spcPts val="0"/>
                </a:spcBef>
                <a:spcAft>
                  <a:spcPts val="0"/>
                </a:spcAft>
                <a:defRPr/>
              </a:pPr>
              <a:t>‹#›</a:t>
            </a:fld>
            <a:endParaRPr lang="en-GB" dirty="0">
              <a:latin typeface="Arial"/>
              <a:cs typeface="Arial" pitchFamily="34" charset="0"/>
            </a:endParaRPr>
          </a:p>
        </p:txBody>
      </p:sp>
    </p:spTree>
    <p:extLst>
      <p:ext uri="{BB962C8B-B14F-4D97-AF65-F5344CB8AC3E}">
        <p14:creationId xmlns:p14="http://schemas.microsoft.com/office/powerpoint/2010/main" val="165573149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Date Placeholder 3"/>
          <p:cNvSpPr>
            <a:spLocks noGrp="1"/>
          </p:cNvSpPr>
          <p:nvPr>
            <p:ph type="dt" sz="half" idx="10"/>
          </p:nvPr>
        </p:nvSpPr>
        <p:spPr>
          <a:xfrm>
            <a:off x="866619" y="7009968"/>
            <a:ext cx="2847763" cy="164680"/>
          </a:xfrm>
          <a:prstGeom prst="rect">
            <a:avLst/>
          </a:prstGeom>
        </p:spPr>
        <p:txBody>
          <a:bodyPr lIns="91292" tIns="45646" rIns="91292" bIns="45646"/>
          <a:lstStyle>
            <a:lvl1pPr>
              <a:defRPr/>
            </a:lvl1pPr>
          </a:lstStyle>
          <a:p>
            <a:pPr algn="r" rtl="1"/>
            <a:endParaRPr lang="en-GB" sz="1800" b="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87293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Image">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14"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5"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17" name="תמונה 16" descr="BDO_Consulting_Group.png"/>
          <p:cNvPicPr>
            <a:picLocks noChangeAspect="1"/>
          </p:cNvPicPr>
          <p:nvPr userDrawn="1"/>
        </p:nvPicPr>
        <p:blipFill>
          <a:blip r:embed="rId2" cstate="print"/>
          <a:stretch>
            <a:fillRect/>
          </a:stretch>
        </p:blipFill>
        <p:spPr>
          <a:xfrm>
            <a:off x="361059" y="227386"/>
            <a:ext cx="1643570" cy="495560"/>
          </a:xfrm>
          <a:prstGeom prst="rect">
            <a:avLst/>
          </a:prstGeom>
        </p:spPr>
      </p:pic>
      <p:pic>
        <p:nvPicPr>
          <p:cNvPr id="16" name="תמונה 15" descr="BDO-plane-for-ppt-heb.jpg"/>
          <p:cNvPicPr>
            <a:picLocks noChangeAspect="1"/>
          </p:cNvPicPr>
          <p:nvPr userDrawn="1"/>
        </p:nvPicPr>
        <p:blipFill>
          <a:blip r:embed="rId3" cstate="print"/>
          <a:srcRect t="20042"/>
          <a:stretch>
            <a:fillRect/>
          </a:stretch>
        </p:blipFill>
        <p:spPr>
          <a:xfrm>
            <a:off x="361068" y="703693"/>
            <a:ext cx="11843643" cy="5307751"/>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extLst>
      <p:ext uri="{BB962C8B-B14F-4D97-AF65-F5344CB8AC3E}">
        <p14:creationId xmlns:p14="http://schemas.microsoft.com/office/powerpoint/2010/main" val="3733333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Image">
    <p:bg>
      <p:bgPr>
        <a:solidFill>
          <a:schemeClr val="bg1"/>
        </a:solidFill>
        <a:effectLst/>
      </p:bgPr>
    </p:bg>
    <p:spTree>
      <p:nvGrpSpPr>
        <p:cNvPr id="1" name=""/>
        <p:cNvGrpSpPr/>
        <p:nvPr/>
      </p:nvGrpSpPr>
      <p:grpSpPr>
        <a:xfrm>
          <a:off x="0" y="0"/>
          <a:ext cx="0" cy="0"/>
          <a:chOff x="0" y="0"/>
          <a:chExt cx="0" cy="0"/>
        </a:xfrm>
      </p:grpSpPr>
      <p:pic>
        <p:nvPicPr>
          <p:cNvPr id="12" name="Picture 3" descr="C:\Documents and Settings\RoniT\Desktop\pics\iStock_000004403075Medium.jpg"/>
          <p:cNvPicPr>
            <a:picLocks noChangeAspect="1" noChangeArrowheads="1"/>
          </p:cNvPicPr>
          <p:nvPr userDrawn="1"/>
        </p:nvPicPr>
        <p:blipFill>
          <a:blip r:embed="rId2" cstate="print"/>
          <a:srcRect t="6371" b="3547"/>
          <a:stretch>
            <a:fillRect/>
          </a:stretch>
        </p:blipFill>
        <p:spPr bwMode="auto">
          <a:xfrm>
            <a:off x="383516" y="702683"/>
            <a:ext cx="11821184" cy="5302061"/>
          </a:xfrm>
          <a:prstGeom prst="rect">
            <a:avLst/>
          </a:prstGeom>
          <a:noFill/>
        </p:spPr>
      </p:pic>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14"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5"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17" name="תמונה 16" descr="BDO_Consulting_Group.png"/>
          <p:cNvPicPr>
            <a:picLocks noChangeAspect="1"/>
          </p:cNvPicPr>
          <p:nvPr userDrawn="1"/>
        </p:nvPicPr>
        <p:blipFill>
          <a:blip r:embed="rId3" cstate="print"/>
          <a:stretch>
            <a:fillRect/>
          </a:stretch>
        </p:blipFill>
        <p:spPr>
          <a:xfrm>
            <a:off x="361059" y="2273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extLst>
      <p:ext uri="{BB962C8B-B14F-4D97-AF65-F5344CB8AC3E}">
        <p14:creationId xmlns:p14="http://schemas.microsoft.com/office/powerpoint/2010/main" val="235879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Image">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pic>
        <p:nvPicPr>
          <p:cNvPr id="17" name="תמונה 16" descr="BDO_Consulting_Group.png"/>
          <p:cNvPicPr>
            <a:picLocks noChangeAspect="1"/>
          </p:cNvPicPr>
          <p:nvPr userDrawn="1"/>
        </p:nvPicPr>
        <p:blipFill>
          <a:blip r:embed="rId2" cstate="print"/>
          <a:stretch>
            <a:fillRect/>
          </a:stretch>
        </p:blipFill>
        <p:spPr>
          <a:xfrm>
            <a:off x="361059" y="2273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
        <p:nvSpPr>
          <p:cNvPr id="14"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p>
        </p:txBody>
      </p:sp>
      <p:sp>
        <p:nvSpPr>
          <p:cNvPr id="15"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91972"/>
            <a:ext cx="11816947" cy="5312501"/>
          </a:xfrm>
          <a:prstGeom prst="rect">
            <a:avLst/>
          </a:prstGeom>
          <a:solidFill>
            <a:srgbClr val="2EAFA4"/>
          </a:solidFill>
          <a:ln w="9525">
            <a:noFill/>
            <a:miter lim="800000"/>
            <a:headEnd/>
            <a:tailEnd/>
          </a:ln>
          <a:effectLst/>
        </p:spPr>
        <p:txBody>
          <a:bodyPr wrap="none" lIns="121890" tIns="60945" rIns="121890" bIns="60945" anchor="ctr"/>
          <a:lstStyle/>
          <a:p>
            <a:endParaRPr lang="en-GB">
              <a:solidFill>
                <a:prstClr val="white"/>
              </a:solidFill>
            </a:endParaRPr>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dirty="0" smtClean="0"/>
              <a:t>לחץ כדי לערוך סגנון כותרת משנה של תבנית בסיס</a:t>
            </a:r>
            <a:endParaRPr lang="en-GB" dirty="0"/>
          </a:p>
        </p:txBody>
      </p:sp>
      <p:sp>
        <p:nvSpPr>
          <p:cNvPr id="7193"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7198"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17" name="תמונה 16"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extLst>
      <p:ext uri="{BB962C8B-B14F-4D97-AF65-F5344CB8AC3E}">
        <p14:creationId xmlns:p14="http://schemas.microsoft.com/office/powerpoint/2010/main" val="1111120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91972"/>
            <a:ext cx="11816947" cy="5312501"/>
          </a:xfrm>
          <a:prstGeom prst="rect">
            <a:avLst/>
          </a:prstGeom>
          <a:solidFill>
            <a:srgbClr val="62CAE3"/>
          </a:solidFill>
          <a:ln w="9525">
            <a:noFill/>
            <a:miter lim="800000"/>
            <a:headEnd/>
            <a:tailEnd/>
          </a:ln>
          <a:effectLst/>
        </p:spPr>
        <p:txBody>
          <a:bodyPr wrap="none" lIns="121890" tIns="60945" rIns="121890" bIns="60945" anchor="ctr"/>
          <a:lstStyle/>
          <a:p>
            <a:endParaRPr lang="en-GB">
              <a:solidFill>
                <a:prstClr val="white"/>
              </a:solidFill>
            </a:endParaRPr>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20" name="תמונה 19"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extLst>
      <p:ext uri="{BB962C8B-B14F-4D97-AF65-F5344CB8AC3E}">
        <p14:creationId xmlns:p14="http://schemas.microsoft.com/office/powerpoint/2010/main" val="2256337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91972"/>
            <a:ext cx="11816947" cy="5312501"/>
          </a:xfrm>
          <a:prstGeom prst="rect">
            <a:avLst/>
          </a:prstGeom>
          <a:solidFill>
            <a:srgbClr val="98002E"/>
          </a:solidFill>
          <a:ln w="9525">
            <a:noFill/>
            <a:miter lim="800000"/>
            <a:headEnd/>
            <a:tailEnd/>
          </a:ln>
          <a:effectLst/>
        </p:spPr>
        <p:txBody>
          <a:bodyPr wrap="none" lIns="121890" tIns="60945" rIns="121890" bIns="60945" anchor="ctr"/>
          <a:lstStyle/>
          <a:p>
            <a:endParaRPr lang="en-GB">
              <a:solidFill>
                <a:prstClr val="white"/>
              </a:solidFill>
            </a:endParaRPr>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20" name="תמונה 19"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extLst>
      <p:ext uri="{BB962C8B-B14F-4D97-AF65-F5344CB8AC3E}">
        <p14:creationId xmlns:p14="http://schemas.microsoft.com/office/powerpoint/2010/main" val="1532720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81838"/>
            <a:ext cx="11816947" cy="5312501"/>
          </a:xfrm>
          <a:prstGeom prst="rect">
            <a:avLst/>
          </a:prstGeom>
          <a:solidFill>
            <a:srgbClr val="EE9024"/>
          </a:solidFill>
          <a:ln w="9525">
            <a:noFill/>
            <a:miter lim="800000"/>
            <a:headEnd/>
            <a:tailEnd/>
          </a:ln>
          <a:effectLst/>
        </p:spPr>
        <p:txBody>
          <a:bodyPr wrap="none" lIns="121890" tIns="60945" rIns="121890" bIns="60945" anchor="ctr"/>
          <a:lstStyle/>
          <a:p>
            <a:endParaRPr lang="en-GB">
              <a:solidFill>
                <a:prstClr val="white"/>
              </a:solidFill>
            </a:endParaRPr>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20" name="תמונה 19"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extLst>
      <p:ext uri="{BB962C8B-B14F-4D97-AF65-F5344CB8AC3E}">
        <p14:creationId xmlns:p14="http://schemas.microsoft.com/office/powerpoint/2010/main" val="3980853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81838"/>
            <a:ext cx="11816947" cy="5312501"/>
          </a:xfrm>
          <a:prstGeom prst="rect">
            <a:avLst/>
          </a:prstGeom>
          <a:solidFill>
            <a:srgbClr val="D1108C"/>
          </a:solidFill>
          <a:ln w="9525">
            <a:noFill/>
            <a:miter lim="800000"/>
            <a:headEnd/>
            <a:tailEnd/>
          </a:ln>
          <a:effectLst/>
        </p:spPr>
        <p:txBody>
          <a:bodyPr wrap="none" lIns="121890" tIns="60945" rIns="121890" bIns="60945" anchor="ctr"/>
          <a:lstStyle/>
          <a:p>
            <a:endParaRPr lang="en-GB">
              <a:solidFill>
                <a:prstClr val="white"/>
              </a:solidFill>
            </a:endParaRPr>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20" name="תמונה 19"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extLst>
      <p:ext uri="{BB962C8B-B14F-4D97-AF65-F5344CB8AC3E}">
        <p14:creationId xmlns:p14="http://schemas.microsoft.com/office/powerpoint/2010/main" val="314533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extLst>
      <p:ext uri="{BB962C8B-B14F-4D97-AF65-F5344CB8AC3E}">
        <p14:creationId xmlns:p14="http://schemas.microsoft.com/office/powerpoint/2010/main" val="2247576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שני תכנים">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83522" y="1816230"/>
            <a:ext cx="5619247" cy="3805049"/>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43" y="1816230"/>
            <a:ext cx="5619247" cy="3805049"/>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extLst>
      <p:ext uri="{BB962C8B-B14F-4D97-AF65-F5344CB8AC3E}">
        <p14:creationId xmlns:p14="http://schemas.microsoft.com/office/powerpoint/2010/main" val="1035271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כותרת, טקסט ותוכן">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3522" y="1816237"/>
            <a:ext cx="5617128" cy="3803465"/>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Content Placeholder 3"/>
          <p:cNvSpPr>
            <a:spLocks noGrp="1"/>
          </p:cNvSpPr>
          <p:nvPr>
            <p:ph sz="half" idx="2"/>
          </p:nvPr>
        </p:nvSpPr>
        <p:spPr>
          <a:xfrm>
            <a:off x="6204067" y="1816237"/>
            <a:ext cx="5617129" cy="3803465"/>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extLst>
      <p:ext uri="{BB962C8B-B14F-4D97-AF65-F5344CB8AC3E}">
        <p14:creationId xmlns:p14="http://schemas.microsoft.com/office/powerpoint/2010/main" val="3460293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כותרת וטקסט על פני תוכן">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3522" y="1816228"/>
            <a:ext cx="11437669" cy="456036"/>
          </a:xfrm>
        </p:spPr>
        <p:txBody>
          <a:bodyPr/>
          <a:lstStyle>
            <a:lvl1pPr>
              <a:defRPr sz="2100"/>
            </a:lvl1pPr>
            <a:lvl2pPr>
              <a:defRPr sz="2100"/>
            </a:lvl2pPr>
            <a:lvl3pPr>
              <a:defRPr sz="1600" i="0"/>
            </a:lvl3pPr>
            <a:lvl4pPr>
              <a:defRPr sz="1600" i="0"/>
            </a:lvl4pPr>
            <a:lvl5pPr>
              <a:defRPr sz="1600" i="0"/>
            </a:lvl5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383523" y="2272264"/>
            <a:ext cx="10136681" cy="3347430"/>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370477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Tree>
    <p:extLst>
      <p:ext uri="{BB962C8B-B14F-4D97-AF65-F5344CB8AC3E}">
        <p14:creationId xmlns:p14="http://schemas.microsoft.com/office/powerpoint/2010/main" val="406632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Image">
    <p:bg>
      <p:bgPr>
        <a:solidFill>
          <a:schemeClr val="bg1"/>
        </a:solidFill>
        <a:effectLst/>
      </p:bgPr>
    </p:bg>
    <p:spTree>
      <p:nvGrpSpPr>
        <p:cNvPr id="1" name=""/>
        <p:cNvGrpSpPr/>
        <p:nvPr/>
      </p:nvGrpSpPr>
      <p:grpSpPr>
        <a:xfrm>
          <a:off x="0" y="0"/>
          <a:ext cx="0" cy="0"/>
          <a:chOff x="0" y="0"/>
          <a:chExt cx="0" cy="0"/>
        </a:xfrm>
      </p:grpSpPr>
      <p:pic>
        <p:nvPicPr>
          <p:cNvPr id="12" name="Picture 3" descr="C:\Documents and Settings\RoniT\Desktop\pics\iStock_000004403075Medium.jpg"/>
          <p:cNvPicPr>
            <a:picLocks noChangeAspect="1" noChangeArrowheads="1"/>
          </p:cNvPicPr>
          <p:nvPr userDrawn="1"/>
        </p:nvPicPr>
        <p:blipFill>
          <a:blip r:embed="rId2" cstate="print"/>
          <a:srcRect t="6371" b="3547"/>
          <a:stretch>
            <a:fillRect/>
          </a:stretch>
        </p:blipFill>
        <p:spPr bwMode="auto">
          <a:xfrm>
            <a:off x="383516" y="702683"/>
            <a:ext cx="11821184" cy="5302061"/>
          </a:xfrm>
          <a:prstGeom prst="rect">
            <a:avLst/>
          </a:prstGeom>
          <a:noFill/>
        </p:spPr>
      </p:pic>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rgbClr val="ED1A3B"/>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rgbClr val="ED1A3B"/>
                </a:solidFill>
              </a:defRPr>
            </a:lvl1pPr>
          </a:lstStyle>
          <a:p>
            <a:r>
              <a:rPr lang="he-IL" smtClean="0"/>
              <a:t>לחץ כדי לערוך סגנון כותרת משנה של תבנית בסיס</a:t>
            </a:r>
            <a:endParaRPr lang="en-GB" dirty="0"/>
          </a:p>
        </p:txBody>
      </p:sp>
      <p:sp>
        <p:nvSpPr>
          <p:cNvPr id="14"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p>
        </p:txBody>
      </p:sp>
      <p:sp>
        <p:nvSpPr>
          <p:cNvPr id="15"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p>
        </p:txBody>
      </p:sp>
      <p:pic>
        <p:nvPicPr>
          <p:cNvPr id="17" name="תמונה 16" descr="BDO_Consulting_Group.png"/>
          <p:cNvPicPr>
            <a:picLocks noChangeAspect="1"/>
          </p:cNvPicPr>
          <p:nvPr userDrawn="1"/>
        </p:nvPicPr>
        <p:blipFill>
          <a:blip r:embed="rId3" cstate="print"/>
          <a:stretch>
            <a:fillRect/>
          </a:stretch>
        </p:blipFill>
        <p:spPr>
          <a:xfrm>
            <a:off x="361059" y="2273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9" name="Text Placeholder 8"/>
          <p:cNvSpPr>
            <a:spLocks noGrp="1"/>
          </p:cNvSpPr>
          <p:nvPr>
            <p:ph type="body" sz="quarter" idx="13"/>
          </p:nvPr>
        </p:nvSpPr>
        <p:spPr>
          <a:xfrm>
            <a:off x="2341354" y="1816234"/>
            <a:ext cx="3661410" cy="3802693"/>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43" y="1816230"/>
            <a:ext cx="5619247" cy="3805049"/>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0" name="Picture Placeholder 9"/>
          <p:cNvSpPr>
            <a:spLocks noGrp="1"/>
          </p:cNvSpPr>
          <p:nvPr>
            <p:ph type="pic" sz="quarter" idx="15"/>
          </p:nvPr>
        </p:nvSpPr>
        <p:spPr>
          <a:xfrm>
            <a:off x="382716" y="1816226"/>
            <a:ext cx="1729800" cy="1396834"/>
          </a:xfrm>
        </p:spPr>
        <p:txBody>
          <a:bodyPr/>
          <a:lstStyle/>
          <a:p>
            <a:r>
              <a:rPr lang="he-IL" smtClean="0"/>
              <a:t>לחץ על הסמל כדי להוסיף תמונה</a:t>
            </a:r>
            <a:endParaRPr lang="en-GB"/>
          </a:p>
        </p:txBody>
      </p:sp>
    </p:spTree>
    <p:extLst>
      <p:ext uri="{BB962C8B-B14F-4D97-AF65-F5344CB8AC3E}">
        <p14:creationId xmlns:p14="http://schemas.microsoft.com/office/powerpoint/2010/main" val="683470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62CAE3"/>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95310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2EAFA4"/>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712518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98002E"/>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3785749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786860"/>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716382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EE9024"/>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3780947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3522" y="1816230"/>
            <a:ext cx="10136681" cy="3805049"/>
          </a:xfrm>
        </p:spPr>
        <p:txBody>
          <a:bodyPr/>
          <a:lstStyle>
            <a:lvl1pPr>
              <a:defRPr sz="3700">
                <a:solidFill>
                  <a:srgbClr val="D1108C"/>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3074143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092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3219531477"/>
      </p:ext>
    </p:extLst>
  </p:cSld>
  <p:clrMapOvr>
    <a:masterClrMapping/>
  </p:clrMapOvr>
  <p:transition>
    <p:zoom dir="in"/>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1_כותרת, טקסט ותוכן">
    <p:spTree>
      <p:nvGrpSpPr>
        <p:cNvPr id="1" name=""/>
        <p:cNvGrpSpPr/>
        <p:nvPr/>
      </p:nvGrpSpPr>
      <p:grpSpPr>
        <a:xfrm>
          <a:off x="0" y="0"/>
          <a:ext cx="0" cy="0"/>
          <a:chOff x="0" y="0"/>
          <a:chExt cx="0" cy="0"/>
        </a:xfrm>
      </p:grpSpPr>
      <p:sp>
        <p:nvSpPr>
          <p:cNvPr id="2" name="Title 1"/>
          <p:cNvSpPr>
            <a:spLocks noGrp="1"/>
          </p:cNvSpPr>
          <p:nvPr>
            <p:ph type="title"/>
          </p:nvPr>
        </p:nvSpPr>
        <p:spPr>
          <a:xfrm>
            <a:off x="383522" y="671390"/>
            <a:ext cx="11437669" cy="969077"/>
          </a:xfrm>
        </p:spPr>
        <p:txBody>
          <a:bodyPr/>
          <a:lstStyle/>
          <a:p>
            <a:r>
              <a:rPr lang="he-IL" smtClean="0"/>
              <a:t>לחץ כדי לערוך סגנון כותרת של תבנית בסיס</a:t>
            </a:r>
            <a:endParaRPr lang="en-GB" dirty="0"/>
          </a:p>
        </p:txBody>
      </p:sp>
      <p:sp>
        <p:nvSpPr>
          <p:cNvPr id="3" name="Text Placeholder 2"/>
          <p:cNvSpPr>
            <a:spLocks noGrp="1"/>
          </p:cNvSpPr>
          <p:nvPr>
            <p:ph type="body" sz="half" idx="1"/>
          </p:nvPr>
        </p:nvSpPr>
        <p:spPr>
          <a:xfrm>
            <a:off x="383522" y="1816237"/>
            <a:ext cx="5617128" cy="3803465"/>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Content Placeholder 3"/>
          <p:cNvSpPr>
            <a:spLocks noGrp="1"/>
          </p:cNvSpPr>
          <p:nvPr>
            <p:ph sz="half" idx="2"/>
          </p:nvPr>
        </p:nvSpPr>
        <p:spPr>
          <a:xfrm>
            <a:off x="6204067" y="1816237"/>
            <a:ext cx="5617129" cy="3803465"/>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5" name="Date Placeholder 4"/>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Tree>
    <p:extLst>
      <p:ext uri="{BB962C8B-B14F-4D97-AF65-F5344CB8AC3E}">
        <p14:creationId xmlns:p14="http://schemas.microsoft.com/office/powerpoint/2010/main" val="2964338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91972"/>
            <a:ext cx="11816947" cy="5312501"/>
          </a:xfrm>
          <a:prstGeom prst="rect">
            <a:avLst/>
          </a:prstGeom>
          <a:solidFill>
            <a:schemeClr val="accent3"/>
          </a:solidFill>
          <a:ln w="9525">
            <a:noFill/>
            <a:miter lim="800000"/>
            <a:headEnd/>
            <a:tailEnd/>
          </a:ln>
          <a:effectLst/>
        </p:spPr>
        <p:txBody>
          <a:bodyPr wrap="none" lIns="121890" tIns="60945" rIns="121890" bIns="60945" anchor="ctr"/>
          <a:lstStyle/>
          <a:p>
            <a:endParaRPr lang="en-GB"/>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dirty="0" smtClean="0"/>
              <a:t>לחץ כדי לערוך סגנון כותרת משנה של תבנית בסיס</a:t>
            </a:r>
            <a:endParaRPr lang="en-GB" dirty="0"/>
          </a:p>
        </p:txBody>
      </p:sp>
      <p:sp>
        <p:nvSpPr>
          <p:cNvPr id="7193"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p>
        </p:txBody>
      </p:sp>
      <p:sp>
        <p:nvSpPr>
          <p:cNvPr id="7198"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p>
        </p:txBody>
      </p:sp>
      <p:pic>
        <p:nvPicPr>
          <p:cNvPr id="17" name="תמונה 16"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
        <p:nvSpPr>
          <p:cNvPr id="10"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5" name="Date Placeholder 4"/>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
        <p:nvSpPr>
          <p:cNvPr id="9" name="Text Placeholder 8"/>
          <p:cNvSpPr>
            <a:spLocks noGrp="1"/>
          </p:cNvSpPr>
          <p:nvPr>
            <p:ph type="body" sz="quarter" idx="13"/>
          </p:nvPr>
        </p:nvSpPr>
        <p:spPr>
          <a:xfrm>
            <a:off x="383522" y="1816230"/>
            <a:ext cx="5619247" cy="3805049"/>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43" y="1816230"/>
            <a:ext cx="5619247" cy="3805049"/>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extLst>
      <p:ext uri="{BB962C8B-B14F-4D97-AF65-F5344CB8AC3E}">
        <p14:creationId xmlns:p14="http://schemas.microsoft.com/office/powerpoint/2010/main" val="1694051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072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207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5389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452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8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7833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6347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446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6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184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7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69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91972"/>
            <a:ext cx="11816947" cy="5312501"/>
          </a:xfrm>
          <a:prstGeom prst="rect">
            <a:avLst/>
          </a:prstGeom>
          <a:solidFill>
            <a:srgbClr val="62CAE3"/>
          </a:solidFill>
          <a:ln w="9525">
            <a:noFill/>
            <a:miter lim="800000"/>
            <a:headEnd/>
            <a:tailEnd/>
          </a:ln>
          <a:effectLst/>
        </p:spPr>
        <p:txBody>
          <a:bodyPr wrap="none" lIns="121890" tIns="60945" rIns="121890" bIns="60945" anchor="ctr"/>
          <a:lstStyle/>
          <a:p>
            <a:endParaRPr lang="en-GB"/>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p>
        </p:txBody>
      </p:sp>
      <p:pic>
        <p:nvPicPr>
          <p:cNvPr id="20" name="תמונה 19"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2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11251244" y="5017979"/>
            <a:ext cx="190700"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9" name="Freeform 30"/>
          <p:cNvSpPr>
            <a:spLocks noChangeAspect="1"/>
          </p:cNvSpPr>
          <p:nvPr userDrawn="1"/>
        </p:nvSpPr>
        <p:spPr bwMode="gray">
          <a:xfrm>
            <a:off x="11251244" y="8"/>
            <a:ext cx="190700"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5" name="תמונה 4" descr="yeutz_ziv_haft_hebrew.jpg"/>
          <p:cNvPicPr/>
          <p:nvPr userDrawn="1"/>
        </p:nvPicPr>
        <p:blipFill>
          <a:blip r:embed="rId2" cstate="print"/>
          <a:stretch>
            <a:fillRect/>
          </a:stretch>
        </p:blipFill>
        <p:spPr>
          <a:xfrm>
            <a:off x="286007" y="6116434"/>
            <a:ext cx="1716298" cy="496942"/>
          </a:xfrm>
          <a:prstGeom prst="rect">
            <a:avLst/>
          </a:prstGeom>
        </p:spPr>
      </p:pic>
    </p:spTree>
    <p:extLst>
      <p:ext uri="{BB962C8B-B14F-4D97-AF65-F5344CB8AC3E}">
        <p14:creationId xmlns:p14="http://schemas.microsoft.com/office/powerpoint/2010/main" val="3930262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3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11251244" y="5017979"/>
            <a:ext cx="190700"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9" name="Freeform 30"/>
          <p:cNvSpPr>
            <a:spLocks noChangeAspect="1"/>
          </p:cNvSpPr>
          <p:nvPr userDrawn="1"/>
        </p:nvSpPr>
        <p:spPr bwMode="gray">
          <a:xfrm>
            <a:off x="11251244" y="8"/>
            <a:ext cx="190700"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5" name="תמונה 4" descr="yeutz_ziv_haft_hebrew.jpg"/>
          <p:cNvPicPr/>
          <p:nvPr userDrawn="1"/>
        </p:nvPicPr>
        <p:blipFill>
          <a:blip r:embed="rId2" cstate="print"/>
          <a:stretch>
            <a:fillRect/>
          </a:stretch>
        </p:blipFill>
        <p:spPr>
          <a:xfrm>
            <a:off x="286007" y="6116434"/>
            <a:ext cx="1716298" cy="496942"/>
          </a:xfrm>
          <a:prstGeom prst="rect">
            <a:avLst/>
          </a:prstGeom>
        </p:spPr>
      </p:pic>
    </p:spTree>
    <p:extLst>
      <p:ext uri="{BB962C8B-B14F-4D97-AF65-F5344CB8AC3E}">
        <p14:creationId xmlns:p14="http://schemas.microsoft.com/office/powerpoint/2010/main" val="890124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8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883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5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843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7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11251244" y="5017979"/>
            <a:ext cx="190700"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9" name="Freeform 30"/>
          <p:cNvSpPr>
            <a:spLocks noChangeAspect="1"/>
          </p:cNvSpPr>
          <p:nvPr userDrawn="1"/>
        </p:nvSpPr>
        <p:spPr bwMode="gray">
          <a:xfrm>
            <a:off x="11251244" y="8"/>
            <a:ext cx="190700"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5" name="תמונה 4" descr="yeutz_ziv_haft_hebrew.jpg"/>
          <p:cNvPicPr/>
          <p:nvPr userDrawn="1"/>
        </p:nvPicPr>
        <p:blipFill>
          <a:blip r:embed="rId2" cstate="print"/>
          <a:stretch>
            <a:fillRect/>
          </a:stretch>
        </p:blipFill>
        <p:spPr>
          <a:xfrm>
            <a:off x="286007" y="6116434"/>
            <a:ext cx="1716298" cy="496942"/>
          </a:xfrm>
          <a:prstGeom prst="rect">
            <a:avLst/>
          </a:prstGeom>
        </p:spPr>
      </p:pic>
    </p:spTree>
    <p:extLst>
      <p:ext uri="{BB962C8B-B14F-4D97-AF65-F5344CB8AC3E}">
        <p14:creationId xmlns:p14="http://schemas.microsoft.com/office/powerpoint/2010/main" val="37045052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11251244" y="5017979"/>
            <a:ext cx="190700"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9" name="Freeform 30"/>
          <p:cNvSpPr>
            <a:spLocks noChangeAspect="1"/>
          </p:cNvSpPr>
          <p:nvPr userDrawn="1"/>
        </p:nvSpPr>
        <p:spPr bwMode="gray">
          <a:xfrm>
            <a:off x="11251244" y="8"/>
            <a:ext cx="190700"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5" name="תמונה 4" descr="yeutz_ziv_haft_hebrew.jpg"/>
          <p:cNvPicPr/>
          <p:nvPr userDrawn="1"/>
        </p:nvPicPr>
        <p:blipFill>
          <a:blip r:embed="rId2" cstate="print"/>
          <a:stretch>
            <a:fillRect/>
          </a:stretch>
        </p:blipFill>
        <p:spPr>
          <a:xfrm>
            <a:off x="286007" y="6116434"/>
            <a:ext cx="1716298" cy="496942"/>
          </a:xfrm>
          <a:prstGeom prst="rect">
            <a:avLst/>
          </a:prstGeom>
        </p:spPr>
      </p:pic>
    </p:spTree>
    <p:extLst>
      <p:ext uri="{BB962C8B-B14F-4D97-AF65-F5344CB8AC3E}">
        <p14:creationId xmlns:p14="http://schemas.microsoft.com/office/powerpoint/2010/main" val="33300262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3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539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5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740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964094" y="2899320"/>
            <a:ext cx="10373995" cy="1496367"/>
          </a:xfrm>
        </p:spPr>
        <p:txBody>
          <a:bodyPr anchor="b"/>
          <a:lstStyle>
            <a:lvl1pPr marL="0" indent="0">
              <a:buNone/>
              <a:defRPr sz="2700"/>
            </a:lvl1pPr>
            <a:lvl2pPr marL="609448" indent="0">
              <a:buNone/>
              <a:defRPr sz="2400"/>
            </a:lvl2pPr>
            <a:lvl3pPr marL="1218895" indent="0">
              <a:buNone/>
              <a:defRPr sz="2100"/>
            </a:lvl3pPr>
            <a:lvl4pPr marL="1828343" indent="0">
              <a:buNone/>
              <a:defRPr sz="1900"/>
            </a:lvl4pPr>
            <a:lvl5pPr marL="2437790" indent="0">
              <a:buNone/>
              <a:defRPr sz="1900"/>
            </a:lvl5pPr>
            <a:lvl6pPr marL="3047238" indent="0">
              <a:buNone/>
              <a:defRPr sz="1900"/>
            </a:lvl6pPr>
            <a:lvl7pPr marL="3656686" indent="0">
              <a:buNone/>
              <a:defRPr sz="1900"/>
            </a:lvl7pPr>
            <a:lvl8pPr marL="4266133" indent="0">
              <a:buNone/>
              <a:defRPr sz="1900"/>
            </a:lvl8pPr>
            <a:lvl9pPr marL="4875581" indent="0">
              <a:buNone/>
              <a:defRPr sz="1900"/>
            </a:lvl9pPr>
          </a:lstStyle>
          <a:p>
            <a:pPr lvl="0"/>
            <a:r>
              <a:rPr lang="he-IL" smtClean="0"/>
              <a:t>לחץ כדי לערוך סגנונות טקסט של תבנית בסיס</a:t>
            </a:r>
          </a:p>
        </p:txBody>
      </p:sp>
      <p:sp>
        <p:nvSpPr>
          <p:cNvPr id="4" name="כותרת 3"/>
          <p:cNvSpPr>
            <a:spLocks noGrp="1"/>
          </p:cNvSpPr>
          <p:nvPr>
            <p:ph type="title"/>
          </p:nvPr>
        </p:nvSpPr>
        <p:spPr/>
        <p:txBody>
          <a:bodyPr/>
          <a:lstStyle/>
          <a:p>
            <a:r>
              <a:rPr lang="he-IL" smtClean="0"/>
              <a:t>לחץ כדי לערוך סגנון כותרת של תבנית בסיס</a:t>
            </a:r>
            <a:endParaRPr lang="he-IL"/>
          </a:p>
        </p:txBody>
      </p:sp>
    </p:spTree>
    <p:extLst>
      <p:ext uri="{BB962C8B-B14F-4D97-AF65-F5344CB8AC3E}">
        <p14:creationId xmlns:p14="http://schemas.microsoft.com/office/powerpoint/2010/main" val="293795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6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11251244" y="5017979"/>
            <a:ext cx="190700"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9" name="Freeform 30"/>
          <p:cNvSpPr>
            <a:spLocks noChangeAspect="1"/>
          </p:cNvSpPr>
          <p:nvPr userDrawn="1"/>
        </p:nvSpPr>
        <p:spPr bwMode="gray">
          <a:xfrm>
            <a:off x="11251244" y="8"/>
            <a:ext cx="190700" cy="1048249"/>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5" name="תמונה 4" descr="yeutz_ziv_haft_hebrew.jpg"/>
          <p:cNvPicPr/>
          <p:nvPr userDrawn="1"/>
        </p:nvPicPr>
        <p:blipFill>
          <a:blip r:embed="rId2" cstate="print"/>
          <a:stretch>
            <a:fillRect/>
          </a:stretch>
        </p:blipFill>
        <p:spPr>
          <a:xfrm>
            <a:off x="286007" y="6116434"/>
            <a:ext cx="1716298" cy="496942"/>
          </a:xfrm>
          <a:prstGeom prst="rect">
            <a:avLst/>
          </a:prstGeom>
        </p:spPr>
      </p:pic>
    </p:spTree>
    <p:extLst>
      <p:ext uri="{BB962C8B-B14F-4D97-AF65-F5344CB8AC3E}">
        <p14:creationId xmlns:p14="http://schemas.microsoft.com/office/powerpoint/2010/main" val="299310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91972"/>
            <a:ext cx="11816947" cy="5312501"/>
          </a:xfrm>
          <a:prstGeom prst="rect">
            <a:avLst/>
          </a:prstGeom>
          <a:solidFill>
            <a:srgbClr val="98002E"/>
          </a:solidFill>
          <a:ln w="9525">
            <a:noFill/>
            <a:miter lim="800000"/>
            <a:headEnd/>
            <a:tailEnd/>
          </a:ln>
          <a:effectLst/>
        </p:spPr>
        <p:txBody>
          <a:bodyPr wrap="none" lIns="121890" tIns="60945" rIns="121890" bIns="60945" anchor="ctr"/>
          <a:lstStyle/>
          <a:p>
            <a:endParaRPr lang="en-GB"/>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p>
        </p:txBody>
      </p:sp>
      <p:pic>
        <p:nvPicPr>
          <p:cNvPr id="20" name="תמונה 19"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2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384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4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1377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dirty="0" smtClean="0"/>
              <a:t>לחץ כדי לערוך סגנון כותרת משנה של תבנית בסיס</a:t>
            </a:r>
            <a:endParaRPr lang="en-GB" dirty="0"/>
          </a:p>
        </p:txBody>
      </p:sp>
      <p:sp>
        <p:nvSpPr>
          <p:cNvPr id="7193" name="Freeform 25"/>
          <p:cNvSpPr>
            <a:spLocks noChangeAspect="1"/>
          </p:cNvSpPr>
          <p:nvPr/>
        </p:nvSpPr>
        <p:spPr bwMode="gray">
          <a:xfrm>
            <a:off x="11600828"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7198" name="Freeform 30"/>
          <p:cNvSpPr>
            <a:spLocks noChangeAspect="1"/>
          </p:cNvSpPr>
          <p:nvPr/>
        </p:nvSpPr>
        <p:spPr bwMode="gray">
          <a:xfrm>
            <a:off x="11600828"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2" name="Rectangle 13"/>
          <p:cNvSpPr txBox="1">
            <a:spLocks noChangeArrowheads="1"/>
          </p:cNvSpPr>
          <p:nvPr userDrawn="1"/>
        </p:nvSpPr>
        <p:spPr bwMode="auto">
          <a:xfrm>
            <a:off x="7534709" y="6153319"/>
            <a:ext cx="3926268" cy="1583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r">
              <a:defRPr/>
            </a:pPr>
            <a:r>
              <a:rPr lang="he-IL" sz="1300" b="0" smtClean="0">
                <a:solidFill>
                  <a:srgbClr val="ED1A3B"/>
                </a:solidFill>
              </a:rPr>
              <a:t>שם לקוח – שם מצגת</a:t>
            </a:r>
            <a:endParaRPr lang="en-GB" sz="1300" b="0" dirty="0">
              <a:solidFill>
                <a:srgbClr val="ED1A3B"/>
              </a:solidFill>
            </a:endParaRPr>
          </a:p>
        </p:txBody>
      </p:sp>
      <p:sp>
        <p:nvSpPr>
          <p:cNvPr id="13" name="Rectangle 14"/>
          <p:cNvSpPr txBox="1">
            <a:spLocks noChangeArrowheads="1"/>
          </p:cNvSpPr>
          <p:nvPr userDrawn="1"/>
        </p:nvSpPr>
        <p:spPr bwMode="auto">
          <a:xfrm>
            <a:off x="8613219" y="6340166"/>
            <a:ext cx="2847763" cy="16468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r">
              <a:defRPr/>
            </a:pPr>
            <a:r>
              <a:rPr lang="he-IL" sz="1300" b="0" smtClean="0">
                <a:solidFill>
                  <a:srgbClr val="ED1A3B"/>
                </a:solidFill>
              </a:rPr>
              <a:t>עמוד 1</a:t>
            </a:r>
            <a:endParaRPr lang="en-GB" sz="1300" b="0" dirty="0">
              <a:solidFill>
                <a:srgbClr val="ED1A3B"/>
              </a:solidFill>
            </a:endParaRPr>
          </a:p>
        </p:txBody>
      </p:sp>
      <p:pic>
        <p:nvPicPr>
          <p:cNvPr id="14" name="תמונה 13" descr="BDO_Consulting_Group.png"/>
          <p:cNvPicPr>
            <a:picLocks noChangeAspect="1"/>
          </p:cNvPicPr>
          <p:nvPr userDrawn="1"/>
        </p:nvPicPr>
        <p:blipFill>
          <a:blip r:embed="rId2" cstate="print"/>
          <a:stretch>
            <a:fillRect/>
          </a:stretch>
        </p:blipFill>
        <p:spPr>
          <a:xfrm>
            <a:off x="361059" y="257788"/>
            <a:ext cx="1643570" cy="495560"/>
          </a:xfrm>
          <a:prstGeom prst="rect">
            <a:avLst/>
          </a:prstGeom>
        </p:spPr>
      </p:pic>
    </p:spTree>
    <p:extLst>
      <p:ext uri="{BB962C8B-B14F-4D97-AF65-F5344CB8AC3E}">
        <p14:creationId xmlns:p14="http://schemas.microsoft.com/office/powerpoint/2010/main" val="24347510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11" name="Picture 2" descr="P:\מיתוג חדש 2010 - BDO\עיצוב\תמונות קנויות\תמונות למחלקות\פיננסים\iStock_000008494137Small.jpg"/>
          <p:cNvPicPr>
            <a:picLocks noChangeAspect="1" noChangeArrowheads="1"/>
          </p:cNvPicPr>
          <p:nvPr userDrawn="1"/>
        </p:nvPicPr>
        <p:blipFill>
          <a:blip r:embed="rId2" cstate="print"/>
          <a:srcRect t="3489" b="6258"/>
          <a:stretch>
            <a:fillRect/>
          </a:stretch>
        </p:blipFill>
        <p:spPr bwMode="auto">
          <a:xfrm>
            <a:off x="383516" y="703693"/>
            <a:ext cx="11821184" cy="5307751"/>
          </a:xfrm>
          <a:prstGeom prst="rect">
            <a:avLst/>
          </a:prstGeom>
          <a:noFill/>
        </p:spPr>
      </p:pic>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rgbClr val="ED1A3B"/>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rgbClr val="ED1A3B"/>
                </a:solidFill>
              </a:defRPr>
            </a:lvl1pPr>
          </a:lstStyle>
          <a:p>
            <a:r>
              <a:rPr lang="he-IL" dirty="0"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37"/>
            <a:ext cx="2339234" cy="164680"/>
          </a:xfrm>
          <a:prstGeom prst="rect">
            <a:avLst/>
          </a:prstGeom>
        </p:spPr>
        <p:txBody>
          <a:bodyPr lIns="121890" tIns="60945" rIns="121890" bIns="60945"/>
          <a:lstStyle>
            <a:lvl1pPr>
              <a:defRPr/>
            </a:lvl1pPr>
          </a:lstStyle>
          <a:p>
            <a:endParaRPr lang="en-GB">
              <a:solidFill>
                <a:prstClr val="white"/>
              </a:solidFill>
            </a:endParaRPr>
          </a:p>
        </p:txBody>
      </p:sp>
      <p:sp>
        <p:nvSpPr>
          <p:cNvPr id="7181" name="Rectangle 13"/>
          <p:cNvSpPr>
            <a:spLocks noGrp="1" noChangeArrowheads="1"/>
          </p:cNvSpPr>
          <p:nvPr>
            <p:ph type="ftr" sz="quarter" idx="3"/>
          </p:nvPr>
        </p:nvSpPr>
        <p:spPr>
          <a:xfrm>
            <a:off x="841196" y="7013141"/>
            <a:ext cx="3926268" cy="158346"/>
          </a:xfrm>
        </p:spPr>
        <p:txBody>
          <a:bodyPr/>
          <a:lstStyle>
            <a:lvl1pPr>
              <a:defRPr/>
            </a:lvl1pPr>
          </a:lstStyle>
          <a:p>
            <a:r>
              <a:rPr lang="en-GB"/>
              <a:t>Client name - Event - Presentation title</a:t>
            </a:r>
          </a:p>
        </p:txBody>
      </p:sp>
      <p:sp>
        <p:nvSpPr>
          <p:cNvPr id="7182" name="Rectangle 14"/>
          <p:cNvSpPr>
            <a:spLocks noGrp="1" noChangeArrowheads="1"/>
          </p:cNvSpPr>
          <p:nvPr>
            <p:ph type="sldNum" sz="quarter" idx="4"/>
          </p:nvPr>
        </p:nvSpPr>
        <p:spPr>
          <a:xfrm>
            <a:off x="4767466" y="7006807"/>
            <a:ext cx="2847763" cy="164680"/>
          </a:xfrm>
        </p:spPr>
        <p:txBody>
          <a:bodyPr/>
          <a:lstStyle>
            <a:lvl1pPr>
              <a:defRPr/>
            </a:lvl1pPr>
          </a:lstStyle>
          <a:p>
            <a:r>
              <a:rPr lang="en-GB"/>
              <a:t>Page </a:t>
            </a:r>
            <a:fld id="{EB371873-BAF8-421E-A180-A2821999BACA}" type="slidenum">
              <a:rPr lang="en-GB"/>
              <a:pPr/>
              <a:t>‹#›</a:t>
            </a:fld>
            <a:endParaRPr lang="en-GB"/>
          </a:p>
        </p:txBody>
      </p:sp>
      <p:sp>
        <p:nvSpPr>
          <p:cNvPr id="14"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5"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17" name="תמונה 16" descr="BDO_Consulting_Group.png"/>
          <p:cNvPicPr>
            <a:picLocks noChangeAspect="1"/>
          </p:cNvPicPr>
          <p:nvPr userDrawn="1"/>
        </p:nvPicPr>
        <p:blipFill>
          <a:blip r:embed="rId3" cstate="print"/>
          <a:stretch>
            <a:fillRect/>
          </a:stretch>
        </p:blipFill>
        <p:spPr>
          <a:xfrm>
            <a:off x="361059" y="227386"/>
            <a:ext cx="1643570" cy="495560"/>
          </a:xfrm>
          <a:prstGeom prst="rect">
            <a:avLst/>
          </a:prstGeom>
        </p:spPr>
      </p:pic>
    </p:spTree>
    <p:extLst>
      <p:ext uri="{BB962C8B-B14F-4D97-AF65-F5344CB8AC3E}">
        <p14:creationId xmlns:p14="http://schemas.microsoft.com/office/powerpoint/2010/main" val="4094469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1_Title Slide-Image">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rgbClr val="ED1A3B"/>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rgbClr val="ED1A3B"/>
                </a:solidFill>
              </a:defRPr>
            </a:lvl1pPr>
          </a:lstStyle>
          <a:p>
            <a:r>
              <a:rPr lang="he-IL" dirty="0"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37"/>
            <a:ext cx="2339234" cy="164680"/>
          </a:xfrm>
          <a:prstGeom prst="rect">
            <a:avLst/>
          </a:prstGeom>
        </p:spPr>
        <p:txBody>
          <a:bodyPr lIns="121890" tIns="60945" rIns="121890" bIns="60945"/>
          <a:lstStyle>
            <a:lvl1pPr>
              <a:defRPr/>
            </a:lvl1pPr>
          </a:lstStyle>
          <a:p>
            <a:endParaRPr lang="en-GB">
              <a:solidFill>
                <a:prstClr val="white"/>
              </a:solidFill>
            </a:endParaRPr>
          </a:p>
        </p:txBody>
      </p:sp>
      <p:sp>
        <p:nvSpPr>
          <p:cNvPr id="7181" name="Rectangle 13"/>
          <p:cNvSpPr>
            <a:spLocks noGrp="1" noChangeArrowheads="1"/>
          </p:cNvSpPr>
          <p:nvPr>
            <p:ph type="ftr" sz="quarter" idx="3"/>
          </p:nvPr>
        </p:nvSpPr>
        <p:spPr>
          <a:xfrm>
            <a:off x="841196" y="7013141"/>
            <a:ext cx="3926268" cy="158346"/>
          </a:xfrm>
        </p:spPr>
        <p:txBody>
          <a:bodyPr/>
          <a:lstStyle>
            <a:lvl1pPr>
              <a:defRPr/>
            </a:lvl1pPr>
          </a:lstStyle>
          <a:p>
            <a:r>
              <a:rPr lang="en-GB"/>
              <a:t>Client name - Event - Presentation title</a:t>
            </a:r>
          </a:p>
        </p:txBody>
      </p:sp>
      <p:sp>
        <p:nvSpPr>
          <p:cNvPr id="7182" name="Rectangle 14"/>
          <p:cNvSpPr>
            <a:spLocks noGrp="1" noChangeArrowheads="1"/>
          </p:cNvSpPr>
          <p:nvPr>
            <p:ph type="sldNum" sz="quarter" idx="4"/>
          </p:nvPr>
        </p:nvSpPr>
        <p:spPr>
          <a:xfrm>
            <a:off x="4767466" y="7006807"/>
            <a:ext cx="2847763" cy="164680"/>
          </a:xfrm>
        </p:spPr>
        <p:txBody>
          <a:bodyPr/>
          <a:lstStyle>
            <a:lvl1pPr>
              <a:defRPr/>
            </a:lvl1pPr>
          </a:lstStyle>
          <a:p>
            <a:r>
              <a:rPr lang="en-GB"/>
              <a:t>Page </a:t>
            </a:r>
            <a:fld id="{EB371873-BAF8-421E-A180-A2821999BACA}" type="slidenum">
              <a:rPr lang="en-GB"/>
              <a:pPr/>
              <a:t>‹#›</a:t>
            </a:fld>
            <a:endParaRPr lang="en-GB"/>
          </a:p>
        </p:txBody>
      </p:sp>
      <p:sp>
        <p:nvSpPr>
          <p:cNvPr id="14"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5"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16" name="תמונה 15" descr="BDO-plane-for-ppt-heb.jpg"/>
          <p:cNvPicPr>
            <a:picLocks noChangeAspect="1"/>
          </p:cNvPicPr>
          <p:nvPr userDrawn="1"/>
        </p:nvPicPr>
        <p:blipFill>
          <a:blip r:embed="rId2" cstate="print"/>
          <a:srcRect t="20042"/>
          <a:stretch>
            <a:fillRect/>
          </a:stretch>
        </p:blipFill>
        <p:spPr>
          <a:xfrm>
            <a:off x="361068" y="703693"/>
            <a:ext cx="11843643" cy="5307751"/>
          </a:xfrm>
          <a:prstGeom prst="rect">
            <a:avLst/>
          </a:prstGeom>
        </p:spPr>
      </p:pic>
      <p:pic>
        <p:nvPicPr>
          <p:cNvPr id="11" name="תמונה 10" descr="BDO_ZIV_HAFT_LOGO.png"/>
          <p:cNvPicPr>
            <a:picLocks noChangeAspect="1"/>
          </p:cNvPicPr>
          <p:nvPr userDrawn="1"/>
        </p:nvPicPr>
        <p:blipFill>
          <a:blip r:embed="rId3" cstate="print"/>
          <a:stretch>
            <a:fillRect/>
          </a:stretch>
        </p:blipFill>
        <p:spPr>
          <a:xfrm>
            <a:off x="374622" y="278056"/>
            <a:ext cx="1774344" cy="359022"/>
          </a:xfrm>
          <a:prstGeom prst="rect">
            <a:avLst/>
          </a:prstGeom>
        </p:spPr>
      </p:pic>
      <p:sp>
        <p:nvSpPr>
          <p:cNvPr id="12" name="Footer Placeholder 4"/>
          <p:cNvSpPr txBox="1">
            <a:spLocks/>
          </p:cNvSpPr>
          <p:nvPr userDrawn="1"/>
        </p:nvSpPr>
        <p:spPr>
          <a:xfrm>
            <a:off x="4180138" y="6259746"/>
            <a:ext cx="7034677" cy="285024"/>
          </a:xfrm>
          <a:prstGeom prst="rect">
            <a:avLst/>
          </a:prstGeom>
        </p:spPr>
        <p:txBody>
          <a:bodyPr lIns="121890" tIns="60945" rIns="121890" bIns="60945"/>
          <a:lstStyle/>
          <a:p>
            <a:pPr algn="r" fontAlgn="auto">
              <a:spcBef>
                <a:spcPts val="0"/>
              </a:spcBef>
              <a:spcAft>
                <a:spcPts val="0"/>
              </a:spcAft>
              <a:defRPr/>
            </a:pPr>
            <a:r>
              <a:rPr lang="he-IL" sz="1300" b="0" dirty="0" smtClean="0">
                <a:solidFill>
                  <a:srgbClr val="FF0000"/>
                </a:solidFill>
                <a:latin typeface="Arial"/>
              </a:rPr>
              <a:t>מפגש בוקר למלכ"רים בנושאים: תיקונים לחוק החברות וחוק העמותות והיערכות לסוף שנה</a:t>
            </a:r>
            <a:endParaRPr lang="en-GB" sz="1300" b="0" dirty="0">
              <a:solidFill>
                <a:srgbClr val="FF0000"/>
              </a:solidFill>
              <a:latin typeface="Arial"/>
            </a:endParaRPr>
          </a:p>
        </p:txBody>
      </p:sp>
      <p:sp>
        <p:nvSpPr>
          <p:cNvPr id="13"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124069A-4E20-4CCB-B32D-3FB48A204216}" type="slidenum">
              <a:rPr lang="en-GB" smtClean="0">
                <a:latin typeface="Arial"/>
              </a:rPr>
              <a:pPr algn="r" rtl="1" fontAlgn="auto">
                <a:spcBef>
                  <a:spcPts val="0"/>
                </a:spcBef>
                <a:spcAft>
                  <a:spcPts val="0"/>
                </a:spcAft>
                <a:defRPr/>
              </a:pPr>
              <a:t>‹#›</a:t>
            </a:fld>
            <a:endParaRPr lang="en-GB" dirty="0">
              <a:latin typeface="Arial"/>
            </a:endParaRPr>
          </a:p>
        </p:txBody>
      </p:sp>
    </p:spTree>
    <p:extLst>
      <p:ext uri="{BB962C8B-B14F-4D97-AF65-F5344CB8AC3E}">
        <p14:creationId xmlns:p14="http://schemas.microsoft.com/office/powerpoint/2010/main" val="23113632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2_Title Slide-Image">
    <p:bg>
      <p:bgPr>
        <a:solidFill>
          <a:schemeClr val="bg1"/>
        </a:solidFill>
        <a:effectLst/>
      </p:bgPr>
    </p:bg>
    <p:spTree>
      <p:nvGrpSpPr>
        <p:cNvPr id="1" name=""/>
        <p:cNvGrpSpPr/>
        <p:nvPr/>
      </p:nvGrpSpPr>
      <p:grpSpPr>
        <a:xfrm>
          <a:off x="0" y="0"/>
          <a:ext cx="0" cy="0"/>
          <a:chOff x="0" y="0"/>
          <a:chExt cx="0" cy="0"/>
        </a:xfrm>
      </p:grpSpPr>
      <p:pic>
        <p:nvPicPr>
          <p:cNvPr id="11" name="תמונה 10" descr="iStock_000028675010Large.jpg"/>
          <p:cNvPicPr>
            <a:picLocks noChangeAspect="1"/>
          </p:cNvPicPr>
          <p:nvPr userDrawn="1"/>
        </p:nvPicPr>
        <p:blipFill>
          <a:blip r:embed="rId2" cstate="screen"/>
          <a:srcRect/>
          <a:stretch>
            <a:fillRect/>
          </a:stretch>
        </p:blipFill>
        <p:spPr>
          <a:xfrm>
            <a:off x="383522" y="726850"/>
            <a:ext cx="11820257" cy="5386849"/>
          </a:xfrm>
          <a:prstGeom prst="rect">
            <a:avLst/>
          </a:prstGeom>
        </p:spPr>
      </p:pic>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rgbClr val="ED1A3B"/>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rgbClr val="ED1A3B"/>
                </a:solidFill>
              </a:defRPr>
            </a:lvl1pPr>
          </a:lstStyle>
          <a:p>
            <a:r>
              <a:rPr lang="he-IL" dirty="0"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37"/>
            <a:ext cx="2339234" cy="164680"/>
          </a:xfrm>
          <a:prstGeom prst="rect">
            <a:avLst/>
          </a:prstGeom>
        </p:spPr>
        <p:txBody>
          <a:bodyPr lIns="121890" tIns="60945" rIns="121890" bIns="60945"/>
          <a:lstStyle>
            <a:lvl1pPr>
              <a:defRPr/>
            </a:lvl1pPr>
          </a:lstStyle>
          <a:p>
            <a:endParaRPr lang="en-GB">
              <a:solidFill>
                <a:prstClr val="white"/>
              </a:solidFill>
            </a:endParaRPr>
          </a:p>
        </p:txBody>
      </p:sp>
      <p:sp>
        <p:nvSpPr>
          <p:cNvPr id="7181" name="Rectangle 13"/>
          <p:cNvSpPr>
            <a:spLocks noGrp="1" noChangeArrowheads="1"/>
          </p:cNvSpPr>
          <p:nvPr>
            <p:ph type="ftr" sz="quarter" idx="3"/>
          </p:nvPr>
        </p:nvSpPr>
        <p:spPr>
          <a:xfrm>
            <a:off x="841196" y="7013141"/>
            <a:ext cx="3926268" cy="158346"/>
          </a:xfrm>
        </p:spPr>
        <p:txBody>
          <a:bodyPr/>
          <a:lstStyle>
            <a:lvl1pPr>
              <a:defRPr/>
            </a:lvl1pPr>
          </a:lstStyle>
          <a:p>
            <a:r>
              <a:rPr lang="en-GB"/>
              <a:t>Client name - Event - Presentation title</a:t>
            </a:r>
          </a:p>
        </p:txBody>
      </p:sp>
      <p:sp>
        <p:nvSpPr>
          <p:cNvPr id="7182" name="Rectangle 14"/>
          <p:cNvSpPr>
            <a:spLocks noGrp="1" noChangeArrowheads="1"/>
          </p:cNvSpPr>
          <p:nvPr>
            <p:ph type="sldNum" sz="quarter" idx="4"/>
          </p:nvPr>
        </p:nvSpPr>
        <p:spPr>
          <a:xfrm>
            <a:off x="4767466" y="7006807"/>
            <a:ext cx="2847763" cy="164680"/>
          </a:xfrm>
        </p:spPr>
        <p:txBody>
          <a:bodyPr/>
          <a:lstStyle>
            <a:lvl1pPr>
              <a:defRPr/>
            </a:lvl1pPr>
          </a:lstStyle>
          <a:p>
            <a:r>
              <a:rPr lang="en-GB"/>
              <a:t>Page </a:t>
            </a:r>
            <a:fld id="{EB371873-BAF8-421E-A180-A2821999BACA}" type="slidenum">
              <a:rPr lang="en-GB"/>
              <a:pPr/>
              <a:t>‹#›</a:t>
            </a:fld>
            <a:endParaRPr lang="en-GB"/>
          </a:p>
        </p:txBody>
      </p:sp>
      <p:sp>
        <p:nvSpPr>
          <p:cNvPr id="14"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5"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12" name="תמונה 11" descr="BDO_ZIV_HAFT_LOGO.png"/>
          <p:cNvPicPr>
            <a:picLocks noChangeAspect="1"/>
          </p:cNvPicPr>
          <p:nvPr userDrawn="1"/>
        </p:nvPicPr>
        <p:blipFill>
          <a:blip r:embed="rId3" cstate="print"/>
          <a:stretch>
            <a:fillRect/>
          </a:stretch>
        </p:blipFill>
        <p:spPr>
          <a:xfrm>
            <a:off x="374622" y="278056"/>
            <a:ext cx="1774344" cy="359022"/>
          </a:xfrm>
          <a:prstGeom prst="rect">
            <a:avLst/>
          </a:prstGeom>
        </p:spPr>
      </p:pic>
      <p:sp>
        <p:nvSpPr>
          <p:cNvPr id="13" name="Footer Placeholder 4"/>
          <p:cNvSpPr txBox="1">
            <a:spLocks/>
          </p:cNvSpPr>
          <p:nvPr userDrawn="1"/>
        </p:nvSpPr>
        <p:spPr>
          <a:xfrm>
            <a:off x="4180138" y="6259746"/>
            <a:ext cx="7034677" cy="285024"/>
          </a:xfrm>
          <a:prstGeom prst="rect">
            <a:avLst/>
          </a:prstGeom>
        </p:spPr>
        <p:txBody>
          <a:bodyPr lIns="121890" tIns="60945" rIns="121890" bIns="60945"/>
          <a:lstStyle/>
          <a:p>
            <a:pPr algn="r" fontAlgn="auto">
              <a:spcBef>
                <a:spcPts val="0"/>
              </a:spcBef>
              <a:spcAft>
                <a:spcPts val="0"/>
              </a:spcAft>
              <a:defRPr/>
            </a:pPr>
            <a:r>
              <a:rPr lang="he-IL" sz="1300" b="0" dirty="0" smtClean="0">
                <a:solidFill>
                  <a:srgbClr val="FF0000"/>
                </a:solidFill>
                <a:latin typeface="Arial"/>
              </a:rPr>
              <a:t>מפגש בוקר למלכ"רים בנושאים: תיקונים לחוק החברות וחוק העמותות והיערכות לסוף שנה</a:t>
            </a:r>
            <a:endParaRPr lang="en-GB" sz="1300" b="0" dirty="0">
              <a:solidFill>
                <a:srgbClr val="FF0000"/>
              </a:solidFill>
              <a:latin typeface="Arial"/>
            </a:endParaRPr>
          </a:p>
        </p:txBody>
      </p:sp>
      <p:sp>
        <p:nvSpPr>
          <p:cNvPr id="16"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124069A-4E20-4CCB-B32D-3FB48A204216}" type="slidenum">
              <a:rPr lang="en-GB" smtClean="0">
                <a:latin typeface="Arial"/>
              </a:rPr>
              <a:pPr algn="r" rtl="1" fontAlgn="auto">
                <a:spcBef>
                  <a:spcPts val="0"/>
                </a:spcBef>
                <a:spcAft>
                  <a:spcPts val="0"/>
                </a:spcAft>
                <a:defRPr/>
              </a:pPr>
              <a:t>‹#›</a:t>
            </a:fld>
            <a:endParaRPr lang="en-GB" dirty="0">
              <a:latin typeface="Arial"/>
            </a:endParaRPr>
          </a:p>
        </p:txBody>
      </p:sp>
    </p:spTree>
    <p:extLst>
      <p:ext uri="{BB962C8B-B14F-4D97-AF65-F5344CB8AC3E}">
        <p14:creationId xmlns:p14="http://schemas.microsoft.com/office/powerpoint/2010/main" val="3066978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91972"/>
            <a:ext cx="11816947" cy="5312501"/>
          </a:xfrm>
          <a:prstGeom prst="rect">
            <a:avLst/>
          </a:prstGeom>
          <a:solidFill>
            <a:srgbClr val="2EAFA4"/>
          </a:solidFill>
          <a:ln w="9525">
            <a:noFill/>
            <a:miter lim="800000"/>
            <a:headEnd/>
            <a:tailEnd/>
          </a:ln>
          <a:effectLst/>
        </p:spPr>
        <p:txBody>
          <a:bodyPr wrap="none" lIns="121890" tIns="60945" rIns="121890" bIns="60945" anchor="ctr"/>
          <a:lstStyle/>
          <a:p>
            <a:endParaRPr lang="en-GB">
              <a:solidFill>
                <a:prstClr val="white"/>
              </a:solidFill>
            </a:endParaRPr>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37"/>
            <a:ext cx="2339234" cy="164680"/>
          </a:xfrm>
          <a:prstGeom prst="rect">
            <a:avLst/>
          </a:prstGeom>
        </p:spPr>
        <p:txBody>
          <a:bodyPr lIns="121890" tIns="60945" rIns="121890" bIns="60945"/>
          <a:lstStyle>
            <a:lvl1pPr>
              <a:defRPr/>
            </a:lvl1pPr>
          </a:lstStyle>
          <a:p>
            <a:endParaRPr lang="en-GB">
              <a:solidFill>
                <a:prstClr val="white"/>
              </a:solidFill>
            </a:endParaRPr>
          </a:p>
        </p:txBody>
      </p:sp>
      <p:sp>
        <p:nvSpPr>
          <p:cNvPr id="7181" name="Rectangle 13"/>
          <p:cNvSpPr>
            <a:spLocks noGrp="1" noChangeArrowheads="1"/>
          </p:cNvSpPr>
          <p:nvPr>
            <p:ph type="ftr" sz="quarter" idx="3"/>
          </p:nvPr>
        </p:nvSpPr>
        <p:spPr>
          <a:xfrm>
            <a:off x="841196" y="7013141"/>
            <a:ext cx="3926268" cy="158346"/>
          </a:xfrm>
        </p:spPr>
        <p:txBody>
          <a:bodyPr/>
          <a:lstStyle>
            <a:lvl1pPr>
              <a:defRPr/>
            </a:lvl1pPr>
          </a:lstStyle>
          <a:p>
            <a:r>
              <a:rPr lang="en-GB"/>
              <a:t>Client name - Event - Presentation title</a:t>
            </a:r>
          </a:p>
        </p:txBody>
      </p:sp>
      <p:sp>
        <p:nvSpPr>
          <p:cNvPr id="7182" name="Rectangle 14"/>
          <p:cNvSpPr>
            <a:spLocks noGrp="1" noChangeArrowheads="1"/>
          </p:cNvSpPr>
          <p:nvPr>
            <p:ph type="sldNum" sz="quarter" idx="4"/>
          </p:nvPr>
        </p:nvSpPr>
        <p:spPr>
          <a:xfrm>
            <a:off x="4767466" y="7006807"/>
            <a:ext cx="2847763" cy="164680"/>
          </a:xfrm>
        </p:spPr>
        <p:txBody>
          <a:bodyPr/>
          <a:lstStyle>
            <a:lvl1pPr>
              <a:defRPr/>
            </a:lvl1pPr>
          </a:lstStyle>
          <a:p>
            <a:r>
              <a:rPr lang="en-GB"/>
              <a:t>Page </a:t>
            </a:r>
            <a:fld id="{EB371873-BAF8-421E-A180-A2821999BACA}" type="slidenum">
              <a:rPr lang="en-GB"/>
              <a:pPr/>
              <a:t>‹#›</a:t>
            </a:fld>
            <a:endParaRPr lang="en-GB"/>
          </a:p>
        </p:txBody>
      </p:sp>
      <p:sp>
        <p:nvSpPr>
          <p:cNvPr id="7193"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7198"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5"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124069A-4E20-4CCB-B32D-3FB48A204216}" type="slidenum">
              <a:rPr lang="en-GB" smtClean="0">
                <a:latin typeface="Arial"/>
              </a:rPr>
              <a:pPr algn="r" rtl="1" fontAlgn="auto">
                <a:spcBef>
                  <a:spcPts val="0"/>
                </a:spcBef>
                <a:spcAft>
                  <a:spcPts val="0"/>
                </a:spcAft>
                <a:defRPr/>
              </a:pPr>
              <a:t>‹#›</a:t>
            </a:fld>
            <a:endParaRPr lang="en-GB" dirty="0">
              <a:latin typeface="Arial"/>
            </a:endParaRPr>
          </a:p>
        </p:txBody>
      </p:sp>
      <p:sp>
        <p:nvSpPr>
          <p:cNvPr id="16" name="Footer Placeholder 4"/>
          <p:cNvSpPr txBox="1">
            <a:spLocks/>
          </p:cNvSpPr>
          <p:nvPr userDrawn="1"/>
        </p:nvSpPr>
        <p:spPr>
          <a:xfrm>
            <a:off x="4180138" y="6259746"/>
            <a:ext cx="7034677" cy="285024"/>
          </a:xfrm>
          <a:prstGeom prst="rect">
            <a:avLst/>
          </a:prstGeom>
        </p:spPr>
        <p:txBody>
          <a:bodyPr lIns="121890" tIns="60945" rIns="121890" bIns="60945"/>
          <a:lstStyle/>
          <a:p>
            <a:pPr algn="r" fontAlgn="auto">
              <a:spcBef>
                <a:spcPts val="0"/>
              </a:spcBef>
              <a:spcAft>
                <a:spcPts val="0"/>
              </a:spcAft>
              <a:defRPr/>
            </a:pPr>
            <a:r>
              <a:rPr lang="he-IL" sz="1300" b="0" dirty="0" smtClean="0">
                <a:solidFill>
                  <a:srgbClr val="FF0000"/>
                </a:solidFill>
                <a:latin typeface="Arial"/>
              </a:rPr>
              <a:t>שם הלקוח – אירוע – שם המצגת </a:t>
            </a:r>
            <a:endParaRPr lang="en-GB" sz="1300" b="0" dirty="0">
              <a:solidFill>
                <a:srgbClr val="FF0000"/>
              </a:solidFill>
              <a:latin typeface="Arial"/>
            </a:endParaRPr>
          </a:p>
        </p:txBody>
      </p:sp>
      <p:pic>
        <p:nvPicPr>
          <p:cNvPr id="17" name="תמונה 16"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Tree>
    <p:extLst>
      <p:ext uri="{BB962C8B-B14F-4D97-AF65-F5344CB8AC3E}">
        <p14:creationId xmlns:p14="http://schemas.microsoft.com/office/powerpoint/2010/main" val="22832587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91972"/>
            <a:ext cx="11816947" cy="5312501"/>
          </a:xfrm>
          <a:prstGeom prst="rect">
            <a:avLst/>
          </a:prstGeom>
          <a:solidFill>
            <a:srgbClr val="62CAE3"/>
          </a:solidFill>
          <a:ln w="9525">
            <a:noFill/>
            <a:miter lim="800000"/>
            <a:headEnd/>
            <a:tailEnd/>
          </a:ln>
          <a:effectLst/>
        </p:spPr>
        <p:txBody>
          <a:bodyPr wrap="none" lIns="121890" tIns="60945" rIns="121890" bIns="60945" anchor="ctr"/>
          <a:lstStyle/>
          <a:p>
            <a:endParaRPr lang="en-GB">
              <a:solidFill>
                <a:prstClr val="white"/>
              </a:solidFill>
            </a:endParaRPr>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37"/>
            <a:ext cx="2339234" cy="164680"/>
          </a:xfrm>
          <a:prstGeom prst="rect">
            <a:avLst/>
          </a:prstGeom>
        </p:spPr>
        <p:txBody>
          <a:bodyPr lIns="121890" tIns="60945" rIns="121890" bIns="60945"/>
          <a:lstStyle>
            <a:lvl1pPr>
              <a:defRPr/>
            </a:lvl1pPr>
          </a:lstStyle>
          <a:p>
            <a:endParaRPr lang="en-GB">
              <a:solidFill>
                <a:prstClr val="white"/>
              </a:solidFill>
            </a:endParaRPr>
          </a:p>
        </p:txBody>
      </p:sp>
      <p:sp>
        <p:nvSpPr>
          <p:cNvPr id="7181" name="Rectangle 13"/>
          <p:cNvSpPr>
            <a:spLocks noGrp="1" noChangeArrowheads="1"/>
          </p:cNvSpPr>
          <p:nvPr>
            <p:ph type="ftr" sz="quarter" idx="3"/>
          </p:nvPr>
        </p:nvSpPr>
        <p:spPr>
          <a:xfrm>
            <a:off x="841196" y="7013141"/>
            <a:ext cx="3926268" cy="158346"/>
          </a:xfrm>
        </p:spPr>
        <p:txBody>
          <a:bodyPr/>
          <a:lstStyle>
            <a:lvl1pPr>
              <a:defRPr/>
            </a:lvl1pPr>
          </a:lstStyle>
          <a:p>
            <a:r>
              <a:rPr lang="en-GB"/>
              <a:t>Client name - Event - Presentation title</a:t>
            </a:r>
          </a:p>
        </p:txBody>
      </p:sp>
      <p:sp>
        <p:nvSpPr>
          <p:cNvPr id="7182" name="Rectangle 14"/>
          <p:cNvSpPr>
            <a:spLocks noGrp="1" noChangeArrowheads="1"/>
          </p:cNvSpPr>
          <p:nvPr>
            <p:ph type="sldNum" sz="quarter" idx="4"/>
          </p:nvPr>
        </p:nvSpPr>
        <p:spPr>
          <a:xfrm>
            <a:off x="4767466" y="7006807"/>
            <a:ext cx="2847763" cy="164680"/>
          </a:xfrm>
        </p:spPr>
        <p:txBody>
          <a:bodyPr/>
          <a:lstStyle>
            <a:lvl1pPr>
              <a:defRPr/>
            </a:lvl1pPr>
          </a:lstStyle>
          <a:p>
            <a:r>
              <a:rPr lang="en-GB"/>
              <a:t>Page </a:t>
            </a:r>
            <a:fld id="{EB371873-BAF8-421E-A180-A2821999BACA}" type="slidenum">
              <a:rPr lang="en-GB"/>
              <a:pPr/>
              <a:t>‹#›</a:t>
            </a:fld>
            <a:endParaRPr lang="en-GB"/>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pic>
        <p:nvPicPr>
          <p:cNvPr id="13" name="תמונה 12" descr="BDO_ZIV_HAFT_LOGO.png"/>
          <p:cNvPicPr>
            <a:picLocks noChangeAspect="1"/>
          </p:cNvPicPr>
          <p:nvPr userDrawn="1"/>
        </p:nvPicPr>
        <p:blipFill>
          <a:blip r:embed="rId2" cstate="print"/>
          <a:stretch>
            <a:fillRect/>
          </a:stretch>
        </p:blipFill>
        <p:spPr>
          <a:xfrm>
            <a:off x="374622" y="278056"/>
            <a:ext cx="1774344" cy="359022"/>
          </a:xfrm>
          <a:prstGeom prst="rect">
            <a:avLst/>
          </a:prstGeom>
        </p:spPr>
      </p:pic>
    </p:spTree>
    <p:extLst>
      <p:ext uri="{BB962C8B-B14F-4D97-AF65-F5344CB8AC3E}">
        <p14:creationId xmlns:p14="http://schemas.microsoft.com/office/powerpoint/2010/main" val="2638722813"/>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91972"/>
            <a:ext cx="11816947" cy="5312501"/>
          </a:xfrm>
          <a:prstGeom prst="rect">
            <a:avLst/>
          </a:prstGeom>
          <a:solidFill>
            <a:srgbClr val="98002E"/>
          </a:solidFill>
          <a:ln w="9525">
            <a:noFill/>
            <a:miter lim="800000"/>
            <a:headEnd/>
            <a:tailEnd/>
          </a:ln>
          <a:effectLst/>
        </p:spPr>
        <p:txBody>
          <a:bodyPr wrap="none" lIns="121890" tIns="60945" rIns="121890" bIns="60945" anchor="ctr"/>
          <a:lstStyle/>
          <a:p>
            <a:endParaRPr lang="en-GB">
              <a:solidFill>
                <a:prstClr val="white"/>
              </a:solidFill>
            </a:endParaRPr>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37"/>
            <a:ext cx="2339234" cy="164680"/>
          </a:xfrm>
          <a:prstGeom prst="rect">
            <a:avLst/>
          </a:prstGeom>
        </p:spPr>
        <p:txBody>
          <a:bodyPr lIns="121890" tIns="60945" rIns="121890" bIns="60945"/>
          <a:lstStyle>
            <a:lvl1pPr>
              <a:defRPr/>
            </a:lvl1pPr>
          </a:lstStyle>
          <a:p>
            <a:endParaRPr lang="en-GB">
              <a:solidFill>
                <a:prstClr val="white"/>
              </a:solidFill>
            </a:endParaRPr>
          </a:p>
        </p:txBody>
      </p:sp>
      <p:sp>
        <p:nvSpPr>
          <p:cNvPr id="7181" name="Rectangle 13"/>
          <p:cNvSpPr>
            <a:spLocks noGrp="1" noChangeArrowheads="1"/>
          </p:cNvSpPr>
          <p:nvPr>
            <p:ph type="ftr" sz="quarter" idx="3"/>
          </p:nvPr>
        </p:nvSpPr>
        <p:spPr>
          <a:xfrm>
            <a:off x="841196" y="7013141"/>
            <a:ext cx="3926268" cy="158346"/>
          </a:xfrm>
        </p:spPr>
        <p:txBody>
          <a:bodyPr/>
          <a:lstStyle>
            <a:lvl1pPr>
              <a:defRPr/>
            </a:lvl1pPr>
          </a:lstStyle>
          <a:p>
            <a:r>
              <a:rPr lang="en-GB"/>
              <a:t>Client name - Event - Presentation title</a:t>
            </a:r>
          </a:p>
        </p:txBody>
      </p:sp>
      <p:sp>
        <p:nvSpPr>
          <p:cNvPr id="7182" name="Rectangle 14"/>
          <p:cNvSpPr>
            <a:spLocks noGrp="1" noChangeArrowheads="1"/>
          </p:cNvSpPr>
          <p:nvPr>
            <p:ph type="sldNum" sz="quarter" idx="4"/>
          </p:nvPr>
        </p:nvSpPr>
        <p:spPr>
          <a:xfrm>
            <a:off x="4767466" y="7006807"/>
            <a:ext cx="2847763" cy="164680"/>
          </a:xfrm>
        </p:spPr>
        <p:txBody>
          <a:bodyPr/>
          <a:lstStyle>
            <a:lvl1pPr>
              <a:defRPr/>
            </a:lvl1pPr>
          </a:lstStyle>
          <a:p>
            <a:r>
              <a:rPr lang="en-GB"/>
              <a:t>Page </a:t>
            </a:r>
            <a:fld id="{EB371873-BAF8-421E-A180-A2821999BACA}" type="slidenum">
              <a:rPr lang="en-GB"/>
              <a:pPr/>
              <a:t>‹#›</a:t>
            </a:fld>
            <a:endParaRPr lang="en-GB"/>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124069A-4E20-4CCB-B32D-3FB48A204216}" type="slidenum">
              <a:rPr lang="en-GB" smtClean="0">
                <a:latin typeface="Arial"/>
              </a:rPr>
              <a:pPr algn="r" rtl="1" fontAlgn="auto">
                <a:spcBef>
                  <a:spcPts val="0"/>
                </a:spcBef>
                <a:spcAft>
                  <a:spcPts val="0"/>
                </a:spcAft>
                <a:defRPr/>
              </a:pPr>
              <a:t>‹#›</a:t>
            </a:fld>
            <a:endParaRPr lang="en-GB" dirty="0">
              <a:latin typeface="Arial"/>
            </a:endParaRPr>
          </a:p>
        </p:txBody>
      </p:sp>
      <p:sp>
        <p:nvSpPr>
          <p:cNvPr id="19" name="Footer Placeholder 4"/>
          <p:cNvSpPr txBox="1">
            <a:spLocks/>
          </p:cNvSpPr>
          <p:nvPr userDrawn="1"/>
        </p:nvSpPr>
        <p:spPr>
          <a:xfrm>
            <a:off x="4180138" y="6259746"/>
            <a:ext cx="7034677" cy="285024"/>
          </a:xfrm>
          <a:prstGeom prst="rect">
            <a:avLst/>
          </a:prstGeom>
        </p:spPr>
        <p:txBody>
          <a:bodyPr lIns="121890" tIns="60945" rIns="121890" bIns="60945"/>
          <a:lstStyle/>
          <a:p>
            <a:pPr algn="r" fontAlgn="auto">
              <a:spcBef>
                <a:spcPts val="0"/>
              </a:spcBef>
              <a:spcAft>
                <a:spcPts val="0"/>
              </a:spcAft>
              <a:defRPr/>
            </a:pPr>
            <a:r>
              <a:rPr lang="he-IL" sz="1300" b="0" dirty="0" smtClean="0">
                <a:solidFill>
                  <a:srgbClr val="FF0000"/>
                </a:solidFill>
                <a:latin typeface="Arial"/>
              </a:rPr>
              <a:t>שם הלקוח – אירוע – שם המצגת </a:t>
            </a:r>
            <a:endParaRPr lang="en-GB" sz="1300" b="0" dirty="0">
              <a:solidFill>
                <a:srgbClr val="FF0000"/>
              </a:solidFill>
              <a:latin typeface="Arial"/>
            </a:endParaRPr>
          </a:p>
        </p:txBody>
      </p:sp>
      <p:pic>
        <p:nvPicPr>
          <p:cNvPr id="20" name="תמונה 19"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Tree>
    <p:extLst>
      <p:ext uri="{BB962C8B-B14F-4D97-AF65-F5344CB8AC3E}">
        <p14:creationId xmlns:p14="http://schemas.microsoft.com/office/powerpoint/2010/main" val="6055303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81838"/>
            <a:ext cx="11816947" cy="5312501"/>
          </a:xfrm>
          <a:prstGeom prst="rect">
            <a:avLst/>
          </a:prstGeom>
          <a:solidFill>
            <a:srgbClr val="EE9024"/>
          </a:solidFill>
          <a:ln w="9525">
            <a:noFill/>
            <a:miter lim="800000"/>
            <a:headEnd/>
            <a:tailEnd/>
          </a:ln>
          <a:effectLst/>
        </p:spPr>
        <p:txBody>
          <a:bodyPr wrap="none" lIns="121890" tIns="60945" rIns="121890" bIns="60945" anchor="ctr"/>
          <a:lstStyle/>
          <a:p>
            <a:endParaRPr lang="en-GB"/>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p>
        </p:txBody>
      </p:sp>
      <p:pic>
        <p:nvPicPr>
          <p:cNvPr id="20" name="תמונה 19"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81838"/>
            <a:ext cx="11816947" cy="5312501"/>
          </a:xfrm>
          <a:prstGeom prst="rect">
            <a:avLst/>
          </a:prstGeom>
          <a:solidFill>
            <a:srgbClr val="EE9024"/>
          </a:solidFill>
          <a:ln w="9525">
            <a:noFill/>
            <a:miter lim="800000"/>
            <a:headEnd/>
            <a:tailEnd/>
          </a:ln>
          <a:effectLst/>
        </p:spPr>
        <p:txBody>
          <a:bodyPr wrap="none" lIns="121890" tIns="60945" rIns="121890" bIns="60945" anchor="ctr"/>
          <a:lstStyle/>
          <a:p>
            <a:endParaRPr lang="en-GB">
              <a:solidFill>
                <a:prstClr val="white"/>
              </a:solidFill>
            </a:endParaRPr>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37"/>
            <a:ext cx="2339234" cy="164680"/>
          </a:xfrm>
          <a:prstGeom prst="rect">
            <a:avLst/>
          </a:prstGeom>
        </p:spPr>
        <p:txBody>
          <a:bodyPr lIns="121890" tIns="60945" rIns="121890" bIns="60945"/>
          <a:lstStyle>
            <a:lvl1pPr>
              <a:defRPr/>
            </a:lvl1pPr>
          </a:lstStyle>
          <a:p>
            <a:endParaRPr lang="en-GB">
              <a:solidFill>
                <a:prstClr val="white"/>
              </a:solidFill>
            </a:endParaRPr>
          </a:p>
        </p:txBody>
      </p:sp>
      <p:sp>
        <p:nvSpPr>
          <p:cNvPr id="7181" name="Rectangle 13"/>
          <p:cNvSpPr>
            <a:spLocks noGrp="1" noChangeArrowheads="1"/>
          </p:cNvSpPr>
          <p:nvPr>
            <p:ph type="ftr" sz="quarter" idx="3"/>
          </p:nvPr>
        </p:nvSpPr>
        <p:spPr>
          <a:xfrm>
            <a:off x="841196" y="7013141"/>
            <a:ext cx="3926268" cy="158346"/>
          </a:xfrm>
        </p:spPr>
        <p:txBody>
          <a:bodyPr/>
          <a:lstStyle>
            <a:lvl1pPr>
              <a:defRPr/>
            </a:lvl1pPr>
          </a:lstStyle>
          <a:p>
            <a:r>
              <a:rPr lang="en-GB"/>
              <a:t>Client name - Event - Presentation title</a:t>
            </a:r>
          </a:p>
        </p:txBody>
      </p:sp>
      <p:sp>
        <p:nvSpPr>
          <p:cNvPr id="7182" name="Rectangle 14"/>
          <p:cNvSpPr>
            <a:spLocks noGrp="1" noChangeArrowheads="1"/>
          </p:cNvSpPr>
          <p:nvPr>
            <p:ph type="sldNum" sz="quarter" idx="4"/>
          </p:nvPr>
        </p:nvSpPr>
        <p:spPr>
          <a:xfrm>
            <a:off x="4767466" y="7006807"/>
            <a:ext cx="2847763" cy="164680"/>
          </a:xfrm>
        </p:spPr>
        <p:txBody>
          <a:bodyPr/>
          <a:lstStyle>
            <a:lvl1pPr>
              <a:defRPr/>
            </a:lvl1pPr>
          </a:lstStyle>
          <a:p>
            <a:r>
              <a:rPr lang="en-GB"/>
              <a:t>Page </a:t>
            </a:r>
            <a:fld id="{EB371873-BAF8-421E-A180-A2821999BACA}" type="slidenum">
              <a:rPr lang="en-GB"/>
              <a:pPr/>
              <a:t>‹#›</a:t>
            </a:fld>
            <a:endParaRPr lang="en-GB"/>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124069A-4E20-4CCB-B32D-3FB48A204216}" type="slidenum">
              <a:rPr lang="en-GB" smtClean="0">
                <a:latin typeface="Arial"/>
              </a:rPr>
              <a:pPr algn="r" rtl="1" fontAlgn="auto">
                <a:spcBef>
                  <a:spcPts val="0"/>
                </a:spcBef>
                <a:spcAft>
                  <a:spcPts val="0"/>
                </a:spcAft>
                <a:defRPr/>
              </a:pPr>
              <a:t>‹#›</a:t>
            </a:fld>
            <a:endParaRPr lang="en-GB" dirty="0">
              <a:latin typeface="Arial"/>
            </a:endParaRPr>
          </a:p>
        </p:txBody>
      </p:sp>
      <p:sp>
        <p:nvSpPr>
          <p:cNvPr id="19" name="Footer Placeholder 4"/>
          <p:cNvSpPr txBox="1">
            <a:spLocks/>
          </p:cNvSpPr>
          <p:nvPr userDrawn="1"/>
        </p:nvSpPr>
        <p:spPr>
          <a:xfrm>
            <a:off x="4180138" y="6259746"/>
            <a:ext cx="7034677" cy="285024"/>
          </a:xfrm>
          <a:prstGeom prst="rect">
            <a:avLst/>
          </a:prstGeom>
        </p:spPr>
        <p:txBody>
          <a:bodyPr lIns="121890" tIns="60945" rIns="121890" bIns="60945"/>
          <a:lstStyle/>
          <a:p>
            <a:pPr algn="r" fontAlgn="auto">
              <a:spcBef>
                <a:spcPts val="0"/>
              </a:spcBef>
              <a:spcAft>
                <a:spcPts val="0"/>
              </a:spcAft>
              <a:defRPr/>
            </a:pPr>
            <a:r>
              <a:rPr lang="he-IL" sz="1300" b="0" dirty="0" smtClean="0">
                <a:solidFill>
                  <a:srgbClr val="FF0000"/>
                </a:solidFill>
                <a:latin typeface="Arial"/>
              </a:rPr>
              <a:t>שם הלקוח – אירוע – שם המצגת </a:t>
            </a:r>
            <a:endParaRPr lang="en-GB" sz="1300" b="0" dirty="0">
              <a:solidFill>
                <a:srgbClr val="FF0000"/>
              </a:solidFill>
              <a:latin typeface="Arial"/>
            </a:endParaRPr>
          </a:p>
        </p:txBody>
      </p:sp>
      <p:pic>
        <p:nvPicPr>
          <p:cNvPr id="20" name="תמונה 19"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Tree>
    <p:extLst>
      <p:ext uri="{BB962C8B-B14F-4D97-AF65-F5344CB8AC3E}">
        <p14:creationId xmlns:p14="http://schemas.microsoft.com/office/powerpoint/2010/main" val="4119711594"/>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81838"/>
            <a:ext cx="11816947" cy="5312501"/>
          </a:xfrm>
          <a:prstGeom prst="rect">
            <a:avLst/>
          </a:prstGeom>
          <a:solidFill>
            <a:srgbClr val="D1108C"/>
          </a:solidFill>
          <a:ln w="9525">
            <a:noFill/>
            <a:miter lim="800000"/>
            <a:headEnd/>
            <a:tailEnd/>
          </a:ln>
          <a:effectLst/>
        </p:spPr>
        <p:txBody>
          <a:bodyPr wrap="none" lIns="121890" tIns="60945" rIns="121890" bIns="60945" anchor="ctr"/>
          <a:lstStyle/>
          <a:p>
            <a:endParaRPr lang="en-GB">
              <a:solidFill>
                <a:prstClr val="white"/>
              </a:solidFill>
            </a:endParaRPr>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37"/>
            <a:ext cx="2339234" cy="164680"/>
          </a:xfrm>
          <a:prstGeom prst="rect">
            <a:avLst/>
          </a:prstGeom>
        </p:spPr>
        <p:txBody>
          <a:bodyPr lIns="121890" tIns="60945" rIns="121890" bIns="60945"/>
          <a:lstStyle>
            <a:lvl1pPr>
              <a:defRPr/>
            </a:lvl1pPr>
          </a:lstStyle>
          <a:p>
            <a:endParaRPr lang="en-GB">
              <a:solidFill>
                <a:prstClr val="white"/>
              </a:solidFill>
            </a:endParaRPr>
          </a:p>
        </p:txBody>
      </p:sp>
      <p:sp>
        <p:nvSpPr>
          <p:cNvPr id="7181" name="Rectangle 13"/>
          <p:cNvSpPr>
            <a:spLocks noGrp="1" noChangeArrowheads="1"/>
          </p:cNvSpPr>
          <p:nvPr>
            <p:ph type="ftr" sz="quarter" idx="3"/>
          </p:nvPr>
        </p:nvSpPr>
        <p:spPr>
          <a:xfrm>
            <a:off x="841196" y="7013141"/>
            <a:ext cx="3926268" cy="158346"/>
          </a:xfrm>
        </p:spPr>
        <p:txBody>
          <a:bodyPr/>
          <a:lstStyle>
            <a:lvl1pPr>
              <a:defRPr/>
            </a:lvl1pPr>
          </a:lstStyle>
          <a:p>
            <a:r>
              <a:rPr lang="en-GB"/>
              <a:t>Client name - Event - Presentation title</a:t>
            </a:r>
          </a:p>
        </p:txBody>
      </p:sp>
      <p:sp>
        <p:nvSpPr>
          <p:cNvPr id="7182" name="Rectangle 14"/>
          <p:cNvSpPr>
            <a:spLocks noGrp="1" noChangeArrowheads="1"/>
          </p:cNvSpPr>
          <p:nvPr>
            <p:ph type="sldNum" sz="quarter" idx="4"/>
          </p:nvPr>
        </p:nvSpPr>
        <p:spPr>
          <a:xfrm>
            <a:off x="4767466" y="7006807"/>
            <a:ext cx="2847763" cy="164680"/>
          </a:xfrm>
        </p:spPr>
        <p:txBody>
          <a:bodyPr/>
          <a:lstStyle>
            <a:lvl1pPr>
              <a:defRPr/>
            </a:lvl1pPr>
          </a:lstStyle>
          <a:p>
            <a:r>
              <a:rPr lang="en-GB"/>
              <a:t>Page </a:t>
            </a:r>
            <a:fld id="{EB371873-BAF8-421E-A180-A2821999BACA}" type="slidenum">
              <a:rPr lang="en-GB"/>
              <a:pPr/>
              <a:t>‹#›</a:t>
            </a:fld>
            <a:endParaRPr lang="en-GB"/>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solidFill>
                <a:prstClr val="white"/>
              </a:solidFill>
            </a:endParaRPr>
          </a:p>
        </p:txBody>
      </p:sp>
      <p:sp>
        <p:nvSpPr>
          <p:cNvPr id="1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124069A-4E20-4CCB-B32D-3FB48A204216}" type="slidenum">
              <a:rPr lang="en-GB" smtClean="0">
                <a:latin typeface="Arial"/>
              </a:rPr>
              <a:pPr algn="r" rtl="1" fontAlgn="auto">
                <a:spcBef>
                  <a:spcPts val="0"/>
                </a:spcBef>
                <a:spcAft>
                  <a:spcPts val="0"/>
                </a:spcAft>
                <a:defRPr/>
              </a:pPr>
              <a:t>‹#›</a:t>
            </a:fld>
            <a:endParaRPr lang="en-GB" dirty="0">
              <a:latin typeface="Arial"/>
            </a:endParaRPr>
          </a:p>
        </p:txBody>
      </p:sp>
      <p:sp>
        <p:nvSpPr>
          <p:cNvPr id="19" name="Footer Placeholder 4"/>
          <p:cNvSpPr txBox="1">
            <a:spLocks/>
          </p:cNvSpPr>
          <p:nvPr userDrawn="1"/>
        </p:nvSpPr>
        <p:spPr>
          <a:xfrm>
            <a:off x="4180138" y="6259746"/>
            <a:ext cx="7034677" cy="285024"/>
          </a:xfrm>
          <a:prstGeom prst="rect">
            <a:avLst/>
          </a:prstGeom>
        </p:spPr>
        <p:txBody>
          <a:bodyPr lIns="121890" tIns="60945" rIns="121890" bIns="60945"/>
          <a:lstStyle/>
          <a:p>
            <a:pPr algn="r" fontAlgn="auto">
              <a:spcBef>
                <a:spcPts val="0"/>
              </a:spcBef>
              <a:spcAft>
                <a:spcPts val="0"/>
              </a:spcAft>
              <a:defRPr/>
            </a:pPr>
            <a:r>
              <a:rPr lang="he-IL" sz="1300" b="0" dirty="0" smtClean="0">
                <a:solidFill>
                  <a:srgbClr val="FF0000"/>
                </a:solidFill>
                <a:latin typeface="Arial"/>
              </a:rPr>
              <a:t>שם הלקוח – אירוע – שם המצגת </a:t>
            </a:r>
            <a:endParaRPr lang="en-GB" sz="1300" b="0" dirty="0">
              <a:solidFill>
                <a:srgbClr val="FF0000"/>
              </a:solidFill>
              <a:latin typeface="Arial"/>
            </a:endParaRPr>
          </a:p>
        </p:txBody>
      </p:sp>
      <p:pic>
        <p:nvPicPr>
          <p:cNvPr id="20" name="תמונה 19"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Tree>
    <p:extLst>
      <p:ext uri="{BB962C8B-B14F-4D97-AF65-F5344CB8AC3E}">
        <p14:creationId xmlns:p14="http://schemas.microsoft.com/office/powerpoint/2010/main" val="276659049"/>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Date Placeholder 3"/>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Tree>
    <p:extLst>
      <p:ext uri="{BB962C8B-B14F-4D97-AF65-F5344CB8AC3E}">
        <p14:creationId xmlns:p14="http://schemas.microsoft.com/office/powerpoint/2010/main" val="17048743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5" name="Date Placeholder 4"/>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
        <p:nvSpPr>
          <p:cNvPr id="9" name="Text Placeholder 8"/>
          <p:cNvSpPr>
            <a:spLocks noGrp="1"/>
          </p:cNvSpPr>
          <p:nvPr>
            <p:ph type="body" sz="quarter" idx="13"/>
          </p:nvPr>
        </p:nvSpPr>
        <p:spPr>
          <a:xfrm>
            <a:off x="383522" y="1816230"/>
            <a:ext cx="5619247" cy="3805049"/>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43" y="1816230"/>
            <a:ext cx="5619247" cy="3805049"/>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Tree>
    <p:extLst>
      <p:ext uri="{BB962C8B-B14F-4D97-AF65-F5344CB8AC3E}">
        <p14:creationId xmlns:p14="http://schemas.microsoft.com/office/powerpoint/2010/main" val="3890973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כותרת, טקסט ותוכן">
    <p:spTree>
      <p:nvGrpSpPr>
        <p:cNvPr id="1" name=""/>
        <p:cNvGrpSpPr/>
        <p:nvPr/>
      </p:nvGrpSpPr>
      <p:grpSpPr>
        <a:xfrm>
          <a:off x="0" y="0"/>
          <a:ext cx="0" cy="0"/>
          <a:chOff x="0" y="0"/>
          <a:chExt cx="0" cy="0"/>
        </a:xfrm>
      </p:grpSpPr>
      <p:sp>
        <p:nvSpPr>
          <p:cNvPr id="2" name="Title 1"/>
          <p:cNvSpPr>
            <a:spLocks noGrp="1"/>
          </p:cNvSpPr>
          <p:nvPr>
            <p:ph type="title"/>
          </p:nvPr>
        </p:nvSpPr>
        <p:spPr>
          <a:xfrm>
            <a:off x="383522" y="671390"/>
            <a:ext cx="11437669" cy="969077"/>
          </a:xfrm>
        </p:spPr>
        <p:txBody>
          <a:bodyPr/>
          <a:lstStyle/>
          <a:p>
            <a:r>
              <a:rPr lang="he-IL" smtClean="0"/>
              <a:t>לחץ כדי לערוך סגנון כותרת של תבנית בסיס</a:t>
            </a:r>
            <a:endParaRPr lang="en-GB" dirty="0"/>
          </a:p>
        </p:txBody>
      </p:sp>
      <p:sp>
        <p:nvSpPr>
          <p:cNvPr id="3" name="Text Placeholder 2"/>
          <p:cNvSpPr>
            <a:spLocks noGrp="1"/>
          </p:cNvSpPr>
          <p:nvPr>
            <p:ph type="body" sz="half" idx="1"/>
          </p:nvPr>
        </p:nvSpPr>
        <p:spPr>
          <a:xfrm>
            <a:off x="383522" y="1816237"/>
            <a:ext cx="5617128" cy="3803465"/>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4" name="Content Placeholder 3"/>
          <p:cNvSpPr>
            <a:spLocks noGrp="1"/>
          </p:cNvSpPr>
          <p:nvPr>
            <p:ph sz="half" idx="2"/>
          </p:nvPr>
        </p:nvSpPr>
        <p:spPr>
          <a:xfrm>
            <a:off x="6204067" y="1816237"/>
            <a:ext cx="5617129" cy="3803465"/>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5" name="Date Placeholder 4"/>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Tree>
    <p:extLst>
      <p:ext uri="{BB962C8B-B14F-4D97-AF65-F5344CB8AC3E}">
        <p14:creationId xmlns:p14="http://schemas.microsoft.com/office/powerpoint/2010/main" val="9651143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OverObj" preserve="1">
  <p:cSld name="כותרת וטקסט על פני תוכן">
    <p:spTree>
      <p:nvGrpSpPr>
        <p:cNvPr id="1" name=""/>
        <p:cNvGrpSpPr/>
        <p:nvPr/>
      </p:nvGrpSpPr>
      <p:grpSpPr>
        <a:xfrm>
          <a:off x="0" y="0"/>
          <a:ext cx="0" cy="0"/>
          <a:chOff x="0" y="0"/>
          <a:chExt cx="0" cy="0"/>
        </a:xfrm>
      </p:grpSpPr>
      <p:sp>
        <p:nvSpPr>
          <p:cNvPr id="2" name="Title 1"/>
          <p:cNvSpPr>
            <a:spLocks noGrp="1"/>
          </p:cNvSpPr>
          <p:nvPr>
            <p:ph type="title"/>
          </p:nvPr>
        </p:nvSpPr>
        <p:spPr>
          <a:xfrm>
            <a:off x="383522" y="671390"/>
            <a:ext cx="11437669" cy="969077"/>
          </a:xfrm>
        </p:spPr>
        <p:txBody>
          <a:bodyPr/>
          <a:lstStyle/>
          <a:p>
            <a:r>
              <a:rPr lang="he-IL" smtClean="0"/>
              <a:t>לחץ כדי לערוך סגנון כותרת של תבנית בסיס</a:t>
            </a:r>
            <a:endParaRPr lang="en-GB"/>
          </a:p>
        </p:txBody>
      </p:sp>
      <p:sp>
        <p:nvSpPr>
          <p:cNvPr id="3" name="Text Placeholder 2"/>
          <p:cNvSpPr>
            <a:spLocks noGrp="1"/>
          </p:cNvSpPr>
          <p:nvPr>
            <p:ph type="body" sz="half" idx="1"/>
          </p:nvPr>
        </p:nvSpPr>
        <p:spPr>
          <a:xfrm>
            <a:off x="383522" y="1816228"/>
            <a:ext cx="11437669" cy="456036"/>
          </a:xfrm>
        </p:spPr>
        <p:txBody>
          <a:bodyPr/>
          <a:lstStyle>
            <a:lvl1pPr>
              <a:defRPr sz="2100"/>
            </a:lvl1pPr>
            <a:lvl2pPr>
              <a:defRPr sz="2100"/>
            </a:lvl2pPr>
            <a:lvl3pPr>
              <a:defRPr sz="1600" i="0"/>
            </a:lvl3pPr>
            <a:lvl4pPr>
              <a:defRPr sz="1600" i="0"/>
            </a:lvl4pPr>
            <a:lvl5pPr>
              <a:defRPr sz="1600" i="0"/>
            </a:lvl5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383523" y="2272264"/>
            <a:ext cx="10136681" cy="3347430"/>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Tree>
    <p:extLst>
      <p:ext uri="{BB962C8B-B14F-4D97-AF65-F5344CB8AC3E}">
        <p14:creationId xmlns:p14="http://schemas.microsoft.com/office/powerpoint/2010/main" val="17203537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3" name="Date Placeholder 2"/>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Tree>
    <p:extLst>
      <p:ext uri="{BB962C8B-B14F-4D97-AF65-F5344CB8AC3E}">
        <p14:creationId xmlns:p14="http://schemas.microsoft.com/office/powerpoint/2010/main" val="25917122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GB"/>
          </a:p>
        </p:txBody>
      </p:sp>
      <p:sp>
        <p:nvSpPr>
          <p:cNvPr id="5" name="Date Placeholder 4"/>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
        <p:nvSpPr>
          <p:cNvPr id="9" name="Text Placeholder 8"/>
          <p:cNvSpPr>
            <a:spLocks noGrp="1"/>
          </p:cNvSpPr>
          <p:nvPr>
            <p:ph type="body" sz="quarter" idx="13"/>
          </p:nvPr>
        </p:nvSpPr>
        <p:spPr>
          <a:xfrm>
            <a:off x="2341354" y="1816234"/>
            <a:ext cx="3661410" cy="3802693"/>
          </a:xfrm>
        </p:spPr>
        <p:txBody>
          <a:bodyPr/>
          <a:lstStyle>
            <a:lvl1pPr>
              <a:defRPr sz="2100"/>
            </a:lvl1pPr>
            <a:lvl2pPr>
              <a:defRPr sz="2100"/>
            </a:lvl2pPr>
            <a:lvl3pPr>
              <a:defRPr sz="16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dirty="0"/>
          </a:p>
        </p:txBody>
      </p:sp>
      <p:sp>
        <p:nvSpPr>
          <p:cNvPr id="11" name="Text Placeholder 10"/>
          <p:cNvSpPr>
            <a:spLocks noGrp="1"/>
          </p:cNvSpPr>
          <p:nvPr>
            <p:ph type="body" sz="quarter" idx="14"/>
          </p:nvPr>
        </p:nvSpPr>
        <p:spPr>
          <a:xfrm>
            <a:off x="6201943" y="1816230"/>
            <a:ext cx="5619247" cy="3805049"/>
          </a:xfrm>
        </p:spPr>
        <p:txBody>
          <a:bodyPr/>
          <a:lstStyle>
            <a:lvl1pPr>
              <a:defRPr sz="2100"/>
            </a:lvl1pPr>
            <a:lvl2pPr>
              <a:defRPr sz="2100"/>
            </a:lvl2pPr>
            <a:lvl3pPr>
              <a:defRPr sz="1600"/>
            </a:lvl3pPr>
            <a:lvl4pPr>
              <a:defRPr sz="1600"/>
            </a:lvl4pPr>
            <a:lvl5pPr>
              <a:defRPr sz="1600"/>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GB" dirty="0"/>
          </a:p>
        </p:txBody>
      </p:sp>
      <p:sp>
        <p:nvSpPr>
          <p:cNvPr id="10" name="Picture Placeholder 9"/>
          <p:cNvSpPr>
            <a:spLocks noGrp="1"/>
          </p:cNvSpPr>
          <p:nvPr>
            <p:ph type="pic" sz="quarter" idx="15"/>
          </p:nvPr>
        </p:nvSpPr>
        <p:spPr>
          <a:xfrm>
            <a:off x="382716" y="1816226"/>
            <a:ext cx="1729800" cy="1396834"/>
          </a:xfrm>
        </p:spPr>
        <p:txBody>
          <a:bodyPr/>
          <a:lstStyle/>
          <a:p>
            <a:r>
              <a:rPr lang="he-IL" smtClean="0"/>
              <a:t>לחץ על הסמל כדי להוסיף תמונה</a:t>
            </a:r>
            <a:endParaRPr lang="en-GB"/>
          </a:p>
        </p:txBody>
      </p:sp>
    </p:spTree>
    <p:extLst>
      <p:ext uri="{BB962C8B-B14F-4D97-AF65-F5344CB8AC3E}">
        <p14:creationId xmlns:p14="http://schemas.microsoft.com/office/powerpoint/2010/main" val="34891127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
        <p:nvSpPr>
          <p:cNvPr id="7" name="Text Placeholder 6"/>
          <p:cNvSpPr>
            <a:spLocks noGrp="1"/>
          </p:cNvSpPr>
          <p:nvPr>
            <p:ph type="body" sz="quarter" idx="13"/>
          </p:nvPr>
        </p:nvSpPr>
        <p:spPr>
          <a:xfrm>
            <a:off x="383522" y="1816230"/>
            <a:ext cx="10136681" cy="3805049"/>
          </a:xfrm>
        </p:spPr>
        <p:txBody>
          <a:bodyPr/>
          <a:lstStyle>
            <a:lvl1pPr>
              <a:defRPr sz="3700">
                <a:solidFill>
                  <a:srgbClr val="62CAE3"/>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15934731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
        <p:nvSpPr>
          <p:cNvPr id="7" name="Text Placeholder 6"/>
          <p:cNvSpPr>
            <a:spLocks noGrp="1"/>
          </p:cNvSpPr>
          <p:nvPr>
            <p:ph type="body" sz="quarter" idx="13"/>
          </p:nvPr>
        </p:nvSpPr>
        <p:spPr>
          <a:xfrm>
            <a:off x="383522" y="1816230"/>
            <a:ext cx="10136681" cy="3805049"/>
          </a:xfrm>
        </p:spPr>
        <p:txBody>
          <a:bodyPr/>
          <a:lstStyle>
            <a:lvl1pPr>
              <a:defRPr sz="3700">
                <a:solidFill>
                  <a:srgbClr val="2EAFA4"/>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91793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387758" y="681838"/>
            <a:ext cx="11816947" cy="5312501"/>
          </a:xfrm>
          <a:prstGeom prst="rect">
            <a:avLst/>
          </a:prstGeom>
          <a:solidFill>
            <a:srgbClr val="D1108C"/>
          </a:solidFill>
          <a:ln w="9525">
            <a:noFill/>
            <a:miter lim="800000"/>
            <a:headEnd/>
            <a:tailEnd/>
          </a:ln>
          <a:effectLst/>
        </p:spPr>
        <p:txBody>
          <a:bodyPr wrap="none" lIns="121890" tIns="60945" rIns="121890" bIns="60945" anchor="ctr"/>
          <a:lstStyle/>
          <a:p>
            <a:endParaRPr lang="en-GB"/>
          </a:p>
        </p:txBody>
      </p:sp>
      <p:sp>
        <p:nvSpPr>
          <p:cNvPr id="7170" name="Rectangle 2"/>
          <p:cNvSpPr>
            <a:spLocks noGrp="1" noChangeArrowheads="1"/>
          </p:cNvSpPr>
          <p:nvPr>
            <p:ph type="ctrTitle"/>
          </p:nvPr>
        </p:nvSpPr>
        <p:spPr bwMode="gray">
          <a:xfrm>
            <a:off x="383522" y="1376033"/>
            <a:ext cx="11077460" cy="524125"/>
          </a:xfrm>
        </p:spPr>
        <p:txBody>
          <a:bodyPr/>
          <a:lstStyle>
            <a:lvl1pPr algn="r">
              <a:defRPr sz="4300">
                <a:solidFill>
                  <a:schemeClr val="bg1"/>
                </a:solidFill>
              </a:defRPr>
            </a:lvl1pPr>
          </a:lstStyle>
          <a:p>
            <a:r>
              <a:rPr lang="he-IL"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2" y="1900150"/>
            <a:ext cx="11077460" cy="2748883"/>
          </a:xfrm>
        </p:spPr>
        <p:txBody>
          <a:bodyPr/>
          <a:lstStyle>
            <a:lvl1pPr>
              <a:defRPr>
                <a:solidFill>
                  <a:schemeClr val="bg1"/>
                </a:solidFill>
              </a:defRPr>
            </a:lvl1pPr>
          </a:lstStyle>
          <a:p>
            <a:r>
              <a:rPr lang="he-IL" smtClean="0"/>
              <a:t>לחץ כדי לערוך סגנון כותרת משנה של תבנית בסיס</a:t>
            </a:r>
            <a:endParaRPr lang="en-GB" dirty="0"/>
          </a:p>
        </p:txBody>
      </p:sp>
      <p:sp>
        <p:nvSpPr>
          <p:cNvPr id="15" name="Freeform 25"/>
          <p:cNvSpPr>
            <a:spLocks noChangeAspect="1"/>
          </p:cNvSpPr>
          <p:nvPr userDrawn="1"/>
        </p:nvSpPr>
        <p:spPr bwMode="gray">
          <a:xfrm>
            <a:off x="11605066" y="5017979"/>
            <a:ext cx="216125" cy="1822560"/>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21890" tIns="60945" rIns="121890" bIns="60945"/>
          <a:lstStyle/>
          <a:p>
            <a:endParaRPr lang="en-GB"/>
          </a:p>
        </p:txBody>
      </p:sp>
      <p:sp>
        <p:nvSpPr>
          <p:cNvPr id="16" name="Freeform 30"/>
          <p:cNvSpPr>
            <a:spLocks noChangeAspect="1"/>
          </p:cNvSpPr>
          <p:nvPr userDrawn="1"/>
        </p:nvSpPr>
        <p:spPr bwMode="gray">
          <a:xfrm>
            <a:off x="11605066" y="8"/>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21890" tIns="60945" rIns="121890" bIns="60945"/>
          <a:lstStyle/>
          <a:p>
            <a:endParaRPr lang="en-GB"/>
          </a:p>
        </p:txBody>
      </p:sp>
      <p:pic>
        <p:nvPicPr>
          <p:cNvPr id="20" name="תמונה 19" descr="BDO_Consulting_Group.png"/>
          <p:cNvPicPr>
            <a:picLocks noChangeAspect="1"/>
          </p:cNvPicPr>
          <p:nvPr userDrawn="1"/>
        </p:nvPicPr>
        <p:blipFill>
          <a:blip r:embed="rId2" cstate="print"/>
          <a:stretch>
            <a:fillRect/>
          </a:stretch>
        </p:blipFill>
        <p:spPr>
          <a:xfrm>
            <a:off x="361059" y="196986"/>
            <a:ext cx="1643570" cy="495560"/>
          </a:xfrm>
          <a:prstGeom prst="rect">
            <a:avLst/>
          </a:prstGeom>
        </p:spPr>
      </p:pic>
      <p:sp>
        <p:nvSpPr>
          <p:cNvPr id="8"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
        <p:nvSpPr>
          <p:cNvPr id="7" name="Text Placeholder 6"/>
          <p:cNvSpPr>
            <a:spLocks noGrp="1"/>
          </p:cNvSpPr>
          <p:nvPr>
            <p:ph type="body" sz="quarter" idx="13"/>
          </p:nvPr>
        </p:nvSpPr>
        <p:spPr>
          <a:xfrm>
            <a:off x="383522" y="1816230"/>
            <a:ext cx="10136681" cy="3805049"/>
          </a:xfrm>
        </p:spPr>
        <p:txBody>
          <a:bodyPr/>
          <a:lstStyle>
            <a:lvl1pPr>
              <a:defRPr sz="3700">
                <a:solidFill>
                  <a:srgbClr val="98002E"/>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10781937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
        <p:nvSpPr>
          <p:cNvPr id="7" name="Text Placeholder 6"/>
          <p:cNvSpPr>
            <a:spLocks noGrp="1"/>
          </p:cNvSpPr>
          <p:nvPr>
            <p:ph type="body" sz="quarter" idx="13"/>
          </p:nvPr>
        </p:nvSpPr>
        <p:spPr>
          <a:xfrm>
            <a:off x="383522" y="1816230"/>
            <a:ext cx="10136681" cy="3805049"/>
          </a:xfrm>
        </p:spPr>
        <p:txBody>
          <a:bodyPr/>
          <a:lstStyle>
            <a:lvl1pPr>
              <a:defRPr sz="3700">
                <a:solidFill>
                  <a:srgbClr val="786860"/>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30422266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
        <p:nvSpPr>
          <p:cNvPr id="7" name="Text Placeholder 6"/>
          <p:cNvSpPr>
            <a:spLocks noGrp="1"/>
          </p:cNvSpPr>
          <p:nvPr>
            <p:ph type="body" sz="quarter" idx="13"/>
          </p:nvPr>
        </p:nvSpPr>
        <p:spPr>
          <a:xfrm>
            <a:off x="383522" y="1816230"/>
            <a:ext cx="10136681" cy="3805049"/>
          </a:xfrm>
        </p:spPr>
        <p:txBody>
          <a:bodyPr/>
          <a:lstStyle>
            <a:lvl1pPr>
              <a:defRPr sz="3700">
                <a:solidFill>
                  <a:srgbClr val="EE9024"/>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17445048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
        <p:nvSpPr>
          <p:cNvPr id="7" name="Text Placeholder 6"/>
          <p:cNvSpPr>
            <a:spLocks noGrp="1"/>
          </p:cNvSpPr>
          <p:nvPr>
            <p:ph type="body" sz="quarter" idx="13"/>
          </p:nvPr>
        </p:nvSpPr>
        <p:spPr>
          <a:xfrm>
            <a:off x="383522" y="1816230"/>
            <a:ext cx="10136681" cy="3805049"/>
          </a:xfrm>
        </p:spPr>
        <p:txBody>
          <a:bodyPr/>
          <a:lstStyle>
            <a:lvl1pPr>
              <a:defRPr sz="3700">
                <a:solidFill>
                  <a:srgbClr val="D1108C"/>
                </a:solidFill>
              </a:defRPr>
            </a:lvl1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6700183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6626" y="7009974"/>
            <a:ext cx="2847763" cy="164680"/>
          </a:xfrm>
          <a:prstGeom prst="rect">
            <a:avLst/>
          </a:prstGeom>
        </p:spPr>
        <p:txBody>
          <a:bodyPr lIns="121890" tIns="60945" rIns="121890" bIns="60945"/>
          <a:lstStyle>
            <a:lvl1pPr>
              <a:defRPr/>
            </a:lvl1pPr>
          </a:lstStyle>
          <a:p>
            <a:endParaRPr lang="en-GB">
              <a:solidFill>
                <a:prstClr val="white"/>
              </a:solidFill>
            </a:endParaRPr>
          </a:p>
        </p:txBody>
      </p:sp>
    </p:spTree>
    <p:extLst>
      <p:ext uri="{BB962C8B-B14F-4D97-AF65-F5344CB8AC3E}">
        <p14:creationId xmlns:p14="http://schemas.microsoft.com/office/powerpoint/2010/main" val="28566670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4_Title Slide-Image">
    <p:bg>
      <p:bgPr>
        <a:solidFill>
          <a:schemeClr val="bg1"/>
        </a:solidFill>
        <a:effectLst/>
      </p:bgPr>
    </p:bg>
    <p:spTree>
      <p:nvGrpSpPr>
        <p:cNvPr id="1" name=""/>
        <p:cNvGrpSpPr/>
        <p:nvPr/>
      </p:nvGrpSpPr>
      <p:grpSpPr>
        <a:xfrm>
          <a:off x="0" y="0"/>
          <a:ext cx="0" cy="0"/>
          <a:chOff x="0" y="0"/>
          <a:chExt cx="0" cy="0"/>
        </a:xfrm>
      </p:grpSpPr>
      <p:pic>
        <p:nvPicPr>
          <p:cNvPr id="8" name="תמונה 7" descr="iStock_000005451658Large.jpg"/>
          <p:cNvPicPr>
            <a:picLocks noChangeAspect="1"/>
          </p:cNvPicPr>
          <p:nvPr userDrawn="1"/>
        </p:nvPicPr>
        <p:blipFill>
          <a:blip r:embed="rId2" cstate="print"/>
          <a:stretch>
            <a:fillRect/>
          </a:stretch>
        </p:blipFill>
        <p:spPr>
          <a:xfrm flipH="1">
            <a:off x="89055" y="1175969"/>
            <a:ext cx="7750374" cy="2517523"/>
          </a:xfrm>
          <a:prstGeom prst="rect">
            <a:avLst/>
          </a:prstGeom>
        </p:spPr>
      </p:pic>
      <p:sp>
        <p:nvSpPr>
          <p:cNvPr id="12" name="Rectangle 5"/>
          <p:cNvSpPr/>
          <p:nvPr userDrawn="1"/>
        </p:nvSpPr>
        <p:spPr bwMode="auto">
          <a:xfrm rot="240000">
            <a:off x="3558257" y="470930"/>
            <a:ext cx="8689351" cy="1388007"/>
          </a:xfrm>
          <a:prstGeom prst="rect">
            <a:avLst/>
          </a:prstGeom>
          <a:solidFill>
            <a:schemeClr val="accent2"/>
          </a:solidFill>
          <a:ln w="25400" cap="flat" cmpd="sng" algn="ctr">
            <a:no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rtl="1">
              <a:defRPr/>
            </a:pPr>
            <a:r>
              <a:rPr lang="he-IL" sz="3700" dirty="0" smtClean="0">
                <a:solidFill>
                  <a:prstClr val="white"/>
                </a:solidFill>
                <a:latin typeface="Arial Rounded MT Bold" pitchFamily="34" charset="0"/>
              </a:rPr>
              <a:t>מפגש בוקר למלכ"רים בנושאים:</a:t>
            </a:r>
          </a:p>
          <a:p>
            <a:pPr rtl="1">
              <a:defRPr/>
            </a:pPr>
            <a:r>
              <a:rPr lang="he-IL" sz="3700" dirty="0" smtClean="0">
                <a:solidFill>
                  <a:prstClr val="white"/>
                </a:solidFill>
                <a:latin typeface="Arial Rounded MT Bold" pitchFamily="34" charset="0"/>
              </a:rPr>
              <a:t> תיקוני חוק החברות וחוק העמותות והיערכות לסוף שנה</a:t>
            </a:r>
            <a:endParaRPr lang="en-US" sz="2100" dirty="0" smtClean="0">
              <a:solidFill>
                <a:prstClr val="white"/>
              </a:solidFill>
              <a:latin typeface="Arial Rounded MT Bold" pitchFamily="34" charset="0"/>
            </a:endParaRPr>
          </a:p>
        </p:txBody>
      </p:sp>
      <p:pic>
        <p:nvPicPr>
          <p:cNvPr id="7" name="תמונה 6" descr="BDO_ZIV_HAFT_LOGO.png"/>
          <p:cNvPicPr>
            <a:picLocks noChangeAspect="1"/>
          </p:cNvPicPr>
          <p:nvPr userDrawn="1"/>
        </p:nvPicPr>
        <p:blipFill>
          <a:blip r:embed="rId3" cstate="print"/>
          <a:stretch>
            <a:fillRect/>
          </a:stretch>
        </p:blipFill>
        <p:spPr>
          <a:xfrm>
            <a:off x="374629" y="278059"/>
            <a:ext cx="2805579" cy="567684"/>
          </a:xfrm>
          <a:prstGeom prst="rect">
            <a:avLst/>
          </a:prstGeom>
        </p:spPr>
      </p:pic>
    </p:spTree>
    <p:extLst>
      <p:ext uri="{BB962C8B-B14F-4D97-AF65-F5344CB8AC3E}">
        <p14:creationId xmlns:p14="http://schemas.microsoft.com/office/powerpoint/2010/main" val="6759409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124069A-4E20-4CCB-B32D-3FB48A204216}" type="slidenum">
              <a:rPr lang="en-GB" smtClean="0">
                <a:latin typeface="Arial"/>
              </a:rPr>
              <a:pPr algn="r" rtl="1" fontAlgn="auto">
                <a:spcBef>
                  <a:spcPts val="0"/>
                </a:spcBef>
                <a:spcAft>
                  <a:spcPts val="0"/>
                </a:spcAft>
                <a:defRPr/>
              </a:pPr>
              <a:t>‹#›</a:t>
            </a:fld>
            <a:endParaRPr lang="en-GB" dirty="0">
              <a:latin typeface="Arial"/>
            </a:endParaRPr>
          </a:p>
        </p:txBody>
      </p:sp>
    </p:spTree>
    <p:extLst>
      <p:ext uri="{BB962C8B-B14F-4D97-AF65-F5344CB8AC3E}">
        <p14:creationId xmlns:p14="http://schemas.microsoft.com/office/powerpoint/2010/main" val="38552588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שקופית כותרת">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124069A-4E20-4CCB-B32D-3FB48A204216}" type="slidenum">
              <a:rPr lang="en-GB" smtClean="0">
                <a:latin typeface="Arial"/>
              </a:rPr>
              <a:pPr algn="r" rtl="1" fontAlgn="auto">
                <a:spcBef>
                  <a:spcPts val="0"/>
                </a:spcBef>
                <a:spcAft>
                  <a:spcPts val="0"/>
                </a:spcAft>
                <a:defRPr/>
              </a:pPr>
              <a:t>‹#›</a:t>
            </a:fld>
            <a:endParaRPr lang="en-GB" dirty="0">
              <a:latin typeface="Arial"/>
            </a:endParaRPr>
          </a:p>
        </p:txBody>
      </p:sp>
    </p:spTree>
    <p:extLst>
      <p:ext uri="{BB962C8B-B14F-4D97-AF65-F5344CB8AC3E}">
        <p14:creationId xmlns:p14="http://schemas.microsoft.com/office/powerpoint/2010/main" val="26256639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gray">
          <a:xfrm>
            <a:off x="383521" y="1376025"/>
            <a:ext cx="11077460" cy="524124"/>
          </a:xfrm>
        </p:spPr>
        <p:txBody>
          <a:bodyPr/>
          <a:lstStyle>
            <a:lvl1pPr algn="r">
              <a:defRPr sz="3800">
                <a:solidFill>
                  <a:schemeClr val="bg1"/>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1" y="1900149"/>
            <a:ext cx="11077460" cy="2748883"/>
          </a:xfrm>
        </p:spPr>
        <p:txBody>
          <a:bodyPr/>
          <a:lstStyle>
            <a:lvl1pPr>
              <a:defRPr>
                <a:solidFill>
                  <a:schemeClr val="bg1"/>
                </a:solidFill>
              </a:defRPr>
            </a:lvl1pPr>
          </a:lstStyle>
          <a:p>
            <a:r>
              <a:rPr lang="he-IL" dirty="0" smtClean="0"/>
              <a:t>לחץ כדי לערוך סגנון כותרת משנה של תבנית בסיס</a:t>
            </a:r>
            <a:endParaRPr lang="en-GB" dirty="0"/>
          </a:p>
        </p:txBody>
      </p:sp>
      <p:sp>
        <p:nvSpPr>
          <p:cNvPr id="7193" name="Freeform 25"/>
          <p:cNvSpPr>
            <a:spLocks noChangeAspect="1"/>
          </p:cNvSpPr>
          <p:nvPr/>
        </p:nvSpPr>
        <p:spPr bwMode="gray">
          <a:xfrm>
            <a:off x="11600828" y="5017988"/>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7198" name="Freeform 30"/>
          <p:cNvSpPr>
            <a:spLocks noChangeAspect="1"/>
          </p:cNvSpPr>
          <p:nvPr/>
        </p:nvSpPr>
        <p:spPr bwMode="gray">
          <a:xfrm>
            <a:off x="11600828" y="1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2" name="Rectangle 13"/>
          <p:cNvSpPr txBox="1">
            <a:spLocks noChangeArrowheads="1"/>
          </p:cNvSpPr>
          <p:nvPr userDrawn="1"/>
        </p:nvSpPr>
        <p:spPr bwMode="auto">
          <a:xfrm>
            <a:off x="7534713" y="6153317"/>
            <a:ext cx="3926268" cy="1583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r" defTabSz="1088364">
              <a:defRPr/>
            </a:pPr>
            <a:r>
              <a:rPr lang="he-IL" sz="1200" b="0" smtClean="0">
                <a:solidFill>
                  <a:srgbClr val="ED1A3B"/>
                </a:solidFill>
              </a:rPr>
              <a:t>שם לקוח – שם מצגת</a:t>
            </a:r>
            <a:endParaRPr lang="en-GB" sz="1200" b="0" dirty="0">
              <a:solidFill>
                <a:srgbClr val="ED1A3B"/>
              </a:solidFill>
            </a:endParaRPr>
          </a:p>
        </p:txBody>
      </p:sp>
      <p:sp>
        <p:nvSpPr>
          <p:cNvPr id="13" name="Rectangle 14"/>
          <p:cNvSpPr txBox="1">
            <a:spLocks noChangeArrowheads="1"/>
          </p:cNvSpPr>
          <p:nvPr userDrawn="1"/>
        </p:nvSpPr>
        <p:spPr bwMode="auto">
          <a:xfrm>
            <a:off x="8613215" y="6340174"/>
            <a:ext cx="2847763" cy="1646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r" defTabSz="1088364">
              <a:defRPr/>
            </a:pPr>
            <a:r>
              <a:rPr lang="he-IL" sz="1200" b="0" smtClean="0">
                <a:solidFill>
                  <a:srgbClr val="ED1A3B"/>
                </a:solidFill>
              </a:rPr>
              <a:t>עמוד 1</a:t>
            </a:r>
            <a:endParaRPr lang="en-GB" sz="1200" b="0" dirty="0">
              <a:solidFill>
                <a:srgbClr val="ED1A3B"/>
              </a:solidFill>
            </a:endParaRPr>
          </a:p>
        </p:txBody>
      </p:sp>
      <p:pic>
        <p:nvPicPr>
          <p:cNvPr id="14" name="תמונה 13" descr="BDO_Consulting_Group.png"/>
          <p:cNvPicPr>
            <a:picLocks noChangeAspect="1"/>
          </p:cNvPicPr>
          <p:nvPr userDrawn="1"/>
        </p:nvPicPr>
        <p:blipFill>
          <a:blip r:embed="rId2" cstate="print"/>
          <a:stretch>
            <a:fillRect/>
          </a:stretch>
        </p:blipFill>
        <p:spPr>
          <a:xfrm>
            <a:off x="361059" y="257787"/>
            <a:ext cx="1643570" cy="495560"/>
          </a:xfrm>
          <a:prstGeom prst="rect">
            <a:avLst/>
          </a:prstGeom>
        </p:spPr>
      </p:pic>
    </p:spTree>
    <p:extLst>
      <p:ext uri="{BB962C8B-B14F-4D97-AF65-F5344CB8AC3E}">
        <p14:creationId xmlns:p14="http://schemas.microsoft.com/office/powerpoint/2010/main" val="33884240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11" name="Picture 2" descr="P:\מיתוג חדש 2010 - BDO\עיצוב\תמונות קנויות\תמונות למחלקות\פיננסים\iStock_000008494137Small.jpg"/>
          <p:cNvPicPr>
            <a:picLocks noChangeAspect="1" noChangeArrowheads="1"/>
          </p:cNvPicPr>
          <p:nvPr userDrawn="1"/>
        </p:nvPicPr>
        <p:blipFill>
          <a:blip r:embed="rId2" cstate="print"/>
          <a:srcRect t="3489" b="6258"/>
          <a:stretch>
            <a:fillRect/>
          </a:stretch>
        </p:blipFill>
        <p:spPr bwMode="auto">
          <a:xfrm>
            <a:off x="383516" y="703691"/>
            <a:ext cx="11821184" cy="5307751"/>
          </a:xfrm>
          <a:prstGeom prst="rect">
            <a:avLst/>
          </a:prstGeom>
          <a:noFill/>
        </p:spPr>
      </p:pic>
      <p:sp>
        <p:nvSpPr>
          <p:cNvPr id="7170" name="Rectangle 2"/>
          <p:cNvSpPr>
            <a:spLocks noGrp="1" noChangeArrowheads="1"/>
          </p:cNvSpPr>
          <p:nvPr>
            <p:ph type="ctrTitle"/>
          </p:nvPr>
        </p:nvSpPr>
        <p:spPr bwMode="gray">
          <a:xfrm>
            <a:off x="383521" y="1376025"/>
            <a:ext cx="11077460" cy="524124"/>
          </a:xfrm>
        </p:spPr>
        <p:txBody>
          <a:bodyPr/>
          <a:lstStyle>
            <a:lvl1pPr algn="r">
              <a:defRPr sz="3800">
                <a:solidFill>
                  <a:srgbClr val="ED1A3B"/>
                </a:solidFill>
              </a:defRPr>
            </a:lvl1pPr>
          </a:lstStyle>
          <a:p>
            <a:r>
              <a:rPr lang="he-IL" dirty="0" smtClean="0"/>
              <a:t>לחץ כדי לערוך סגנון כותרת של תבנית בסיס</a:t>
            </a:r>
            <a:endParaRPr lang="en-GB" dirty="0"/>
          </a:p>
        </p:txBody>
      </p:sp>
      <p:sp>
        <p:nvSpPr>
          <p:cNvPr id="7171" name="Rectangle 3"/>
          <p:cNvSpPr>
            <a:spLocks noGrp="1" noChangeArrowheads="1"/>
          </p:cNvSpPr>
          <p:nvPr>
            <p:ph type="subTitle" idx="1"/>
          </p:nvPr>
        </p:nvSpPr>
        <p:spPr bwMode="gray">
          <a:xfrm>
            <a:off x="383521" y="1900149"/>
            <a:ext cx="11077460" cy="2748883"/>
          </a:xfrm>
        </p:spPr>
        <p:txBody>
          <a:bodyPr/>
          <a:lstStyle>
            <a:lvl1pPr>
              <a:defRPr>
                <a:solidFill>
                  <a:srgbClr val="ED1A3B"/>
                </a:solidFill>
              </a:defRPr>
            </a:lvl1pPr>
          </a:lstStyle>
          <a:p>
            <a:r>
              <a:rPr lang="he-IL" dirty="0" smtClean="0"/>
              <a:t>לחץ כדי לערוך סגנון כותרת משנה של תבנית בסיס</a:t>
            </a:r>
            <a:endParaRPr lang="en-GB" dirty="0"/>
          </a:p>
        </p:txBody>
      </p:sp>
      <p:sp>
        <p:nvSpPr>
          <p:cNvPr id="7180" name="Rectangle 12"/>
          <p:cNvSpPr>
            <a:spLocks noGrp="1" noChangeArrowheads="1"/>
          </p:cNvSpPr>
          <p:nvPr>
            <p:ph type="dt" sz="half" idx="2"/>
          </p:nvPr>
        </p:nvSpPr>
        <p:spPr>
          <a:xfrm>
            <a:off x="7615224" y="7013143"/>
            <a:ext cx="2339234" cy="164679"/>
          </a:xfrm>
          <a:prstGeom prst="rect">
            <a:avLst/>
          </a:prstGeom>
        </p:spPr>
        <p:txBody>
          <a:bodyPr lIns="108810" tIns="54406" rIns="108810" bIns="54406"/>
          <a:lstStyle>
            <a:lvl1pPr>
              <a:defRPr/>
            </a:lvl1pPr>
          </a:lstStyle>
          <a:p>
            <a:endParaRPr lang="en-GB" sz="1700">
              <a:solidFill>
                <a:prstClr val="white"/>
              </a:solidFill>
            </a:endParaRPr>
          </a:p>
        </p:txBody>
      </p:sp>
      <p:sp>
        <p:nvSpPr>
          <p:cNvPr id="7181" name="Rectangle 13"/>
          <p:cNvSpPr>
            <a:spLocks noGrp="1" noChangeArrowheads="1"/>
          </p:cNvSpPr>
          <p:nvPr>
            <p:ph type="ftr" sz="quarter" idx="3"/>
          </p:nvPr>
        </p:nvSpPr>
        <p:spPr>
          <a:xfrm>
            <a:off x="841196" y="7013142"/>
            <a:ext cx="3926268" cy="158346"/>
          </a:xfrm>
          <a:prstGeom prst="rect">
            <a:avLst/>
          </a:prstGeom>
        </p:spPr>
        <p:txBody>
          <a:bodyPr lIns="91406" tIns="45703" rIns="91406" bIns="45703"/>
          <a:lstStyle>
            <a:lvl1pPr>
              <a:defRPr/>
            </a:lvl1pPr>
          </a:lstStyle>
          <a:p>
            <a:r>
              <a:rPr lang="en-GB" sz="1700">
                <a:solidFill>
                  <a:prstClr val="white"/>
                </a:solidFill>
              </a:rPr>
              <a:t>Client name - Event - Presentation title</a:t>
            </a:r>
          </a:p>
        </p:txBody>
      </p:sp>
      <p:sp>
        <p:nvSpPr>
          <p:cNvPr id="7182" name="Rectangle 14"/>
          <p:cNvSpPr>
            <a:spLocks noGrp="1" noChangeArrowheads="1"/>
          </p:cNvSpPr>
          <p:nvPr>
            <p:ph type="sldNum" sz="quarter" idx="4"/>
          </p:nvPr>
        </p:nvSpPr>
        <p:spPr>
          <a:xfrm>
            <a:off x="4767461" y="7006805"/>
            <a:ext cx="2847763" cy="164679"/>
          </a:xfrm>
          <a:prstGeom prst="rect">
            <a:avLst/>
          </a:prstGeom>
        </p:spPr>
        <p:txBody>
          <a:bodyPr lIns="91406" tIns="45703" rIns="91406" bIns="45703"/>
          <a:lstStyle>
            <a:lvl1pPr>
              <a:defRPr/>
            </a:lvl1pPr>
          </a:lstStyle>
          <a:p>
            <a:r>
              <a:rPr lang="en-GB" sz="1700">
                <a:solidFill>
                  <a:prstClr val="white"/>
                </a:solidFill>
              </a:rPr>
              <a:t>Page </a:t>
            </a:r>
            <a:fld id="{EB371873-BAF8-421E-A180-A2821999BACA}" type="slidenum">
              <a:rPr lang="en-GB" sz="1700">
                <a:solidFill>
                  <a:prstClr val="white"/>
                </a:solidFill>
              </a:rPr>
              <a:pPr/>
              <a:t>‹#›</a:t>
            </a:fld>
            <a:endParaRPr lang="en-GB" sz="1700">
              <a:solidFill>
                <a:prstClr val="white"/>
              </a:solidFill>
            </a:endParaRPr>
          </a:p>
        </p:txBody>
      </p:sp>
      <p:sp>
        <p:nvSpPr>
          <p:cNvPr id="14" name="Freeform 25"/>
          <p:cNvSpPr>
            <a:spLocks noChangeAspect="1"/>
          </p:cNvSpPr>
          <p:nvPr userDrawn="1"/>
        </p:nvSpPr>
        <p:spPr bwMode="gray">
          <a:xfrm>
            <a:off x="11605067" y="5017988"/>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sp>
        <p:nvSpPr>
          <p:cNvPr id="15" name="Freeform 30"/>
          <p:cNvSpPr>
            <a:spLocks noChangeAspect="1"/>
          </p:cNvSpPr>
          <p:nvPr userDrawn="1"/>
        </p:nvSpPr>
        <p:spPr bwMode="gray">
          <a:xfrm>
            <a:off x="11605067" y="11"/>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810" tIns="54406" rIns="108810" bIns="54406"/>
          <a:lstStyle/>
          <a:p>
            <a:endParaRPr lang="en-GB" sz="1700">
              <a:solidFill>
                <a:prstClr val="white"/>
              </a:solidFill>
            </a:endParaRPr>
          </a:p>
        </p:txBody>
      </p:sp>
      <p:pic>
        <p:nvPicPr>
          <p:cNvPr id="17" name="תמונה 16" descr="BDO_Consulting_Group.png"/>
          <p:cNvPicPr>
            <a:picLocks noChangeAspect="1"/>
          </p:cNvPicPr>
          <p:nvPr userDrawn="1"/>
        </p:nvPicPr>
        <p:blipFill>
          <a:blip r:embed="rId3" cstate="print"/>
          <a:stretch>
            <a:fillRect/>
          </a:stretch>
        </p:blipFill>
        <p:spPr>
          <a:xfrm>
            <a:off x="361059" y="227385"/>
            <a:ext cx="1643570" cy="495560"/>
          </a:xfrm>
          <a:prstGeom prst="rect">
            <a:avLst/>
          </a:prstGeom>
        </p:spPr>
      </p:pic>
    </p:spTree>
    <p:extLst>
      <p:ext uri="{BB962C8B-B14F-4D97-AF65-F5344CB8AC3E}">
        <p14:creationId xmlns:p14="http://schemas.microsoft.com/office/powerpoint/2010/main" val="47376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18" Type="http://schemas.openxmlformats.org/officeDocument/2006/relationships/slideLayout" Target="../slideLayouts/slideLayout245.xml"/><Relationship Id="rId26" Type="http://schemas.openxmlformats.org/officeDocument/2006/relationships/slideLayout" Target="../slideLayouts/slideLayout253.xml"/><Relationship Id="rId39" Type="http://schemas.openxmlformats.org/officeDocument/2006/relationships/slideLayout" Target="../slideLayouts/slideLayout266.xml"/><Relationship Id="rId3" Type="http://schemas.openxmlformats.org/officeDocument/2006/relationships/slideLayout" Target="../slideLayouts/slideLayout230.xml"/><Relationship Id="rId21" Type="http://schemas.openxmlformats.org/officeDocument/2006/relationships/slideLayout" Target="../slideLayouts/slideLayout248.xml"/><Relationship Id="rId34" Type="http://schemas.openxmlformats.org/officeDocument/2006/relationships/slideLayout" Target="../slideLayouts/slideLayout261.xml"/><Relationship Id="rId42" Type="http://schemas.openxmlformats.org/officeDocument/2006/relationships/slideLayout" Target="../slideLayouts/slideLayout269.xml"/><Relationship Id="rId47" Type="http://schemas.openxmlformats.org/officeDocument/2006/relationships/image" Target="../media/image1.png"/><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5" Type="http://schemas.openxmlformats.org/officeDocument/2006/relationships/slideLayout" Target="../slideLayouts/slideLayout252.xml"/><Relationship Id="rId33" Type="http://schemas.openxmlformats.org/officeDocument/2006/relationships/slideLayout" Target="../slideLayouts/slideLayout260.xml"/><Relationship Id="rId38" Type="http://schemas.openxmlformats.org/officeDocument/2006/relationships/slideLayout" Target="../slideLayouts/slideLayout265.xml"/><Relationship Id="rId46" Type="http://schemas.openxmlformats.org/officeDocument/2006/relationships/theme" Target="../theme/theme10.xml"/><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0" Type="http://schemas.openxmlformats.org/officeDocument/2006/relationships/slideLayout" Target="../slideLayouts/slideLayout247.xml"/><Relationship Id="rId29" Type="http://schemas.openxmlformats.org/officeDocument/2006/relationships/slideLayout" Target="../slideLayouts/slideLayout256.xml"/><Relationship Id="rId41" Type="http://schemas.openxmlformats.org/officeDocument/2006/relationships/slideLayout" Target="../slideLayouts/slideLayout268.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24" Type="http://schemas.openxmlformats.org/officeDocument/2006/relationships/slideLayout" Target="../slideLayouts/slideLayout251.xml"/><Relationship Id="rId32" Type="http://schemas.openxmlformats.org/officeDocument/2006/relationships/slideLayout" Target="../slideLayouts/slideLayout259.xml"/><Relationship Id="rId37" Type="http://schemas.openxmlformats.org/officeDocument/2006/relationships/slideLayout" Target="../slideLayouts/slideLayout264.xml"/><Relationship Id="rId40" Type="http://schemas.openxmlformats.org/officeDocument/2006/relationships/slideLayout" Target="../slideLayouts/slideLayout267.xml"/><Relationship Id="rId45" Type="http://schemas.openxmlformats.org/officeDocument/2006/relationships/slideLayout" Target="../slideLayouts/slideLayout272.xml"/><Relationship Id="rId5" Type="http://schemas.openxmlformats.org/officeDocument/2006/relationships/slideLayout" Target="../slideLayouts/slideLayout232.xml"/><Relationship Id="rId15" Type="http://schemas.openxmlformats.org/officeDocument/2006/relationships/slideLayout" Target="../slideLayouts/slideLayout242.xml"/><Relationship Id="rId23" Type="http://schemas.openxmlformats.org/officeDocument/2006/relationships/slideLayout" Target="../slideLayouts/slideLayout250.xml"/><Relationship Id="rId28" Type="http://schemas.openxmlformats.org/officeDocument/2006/relationships/slideLayout" Target="../slideLayouts/slideLayout255.xml"/><Relationship Id="rId36" Type="http://schemas.openxmlformats.org/officeDocument/2006/relationships/slideLayout" Target="../slideLayouts/slideLayout263.xml"/><Relationship Id="rId10" Type="http://schemas.openxmlformats.org/officeDocument/2006/relationships/slideLayout" Target="../slideLayouts/slideLayout237.xml"/><Relationship Id="rId19" Type="http://schemas.openxmlformats.org/officeDocument/2006/relationships/slideLayout" Target="../slideLayouts/slideLayout246.xml"/><Relationship Id="rId31" Type="http://schemas.openxmlformats.org/officeDocument/2006/relationships/slideLayout" Target="../slideLayouts/slideLayout258.xml"/><Relationship Id="rId44" Type="http://schemas.openxmlformats.org/officeDocument/2006/relationships/slideLayout" Target="../slideLayouts/slideLayout271.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 Id="rId22" Type="http://schemas.openxmlformats.org/officeDocument/2006/relationships/slideLayout" Target="../slideLayouts/slideLayout249.xml"/><Relationship Id="rId27" Type="http://schemas.openxmlformats.org/officeDocument/2006/relationships/slideLayout" Target="../slideLayouts/slideLayout254.xml"/><Relationship Id="rId30" Type="http://schemas.openxmlformats.org/officeDocument/2006/relationships/slideLayout" Target="../slideLayouts/slideLayout257.xml"/><Relationship Id="rId35" Type="http://schemas.openxmlformats.org/officeDocument/2006/relationships/slideLayout" Target="../slideLayouts/slideLayout262.xml"/><Relationship Id="rId43" Type="http://schemas.openxmlformats.org/officeDocument/2006/relationships/slideLayout" Target="../slideLayouts/slideLayout27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41" Type="http://schemas.openxmlformats.org/officeDocument/2006/relationships/slideLayout" Target="../slideLayouts/slideLayout66.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image" Target="../media/image1.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theme" Target="../theme/theme2.xml"/><Relationship Id="rId8"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theme" Target="../theme/theme3.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theme" Target="../theme/theme4.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image" Target="../media/image1.png"/><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theme" Target="../theme/theme5.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theme" Target="../theme/theme6.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heme" Target="../theme/theme8.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slideLayout" Target="../slideLayouts/slideLayout225.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slideLayout" Target="../slideLayouts/slideLayout224.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29" Type="http://schemas.openxmlformats.org/officeDocument/2006/relationships/theme" Target="../theme/theme9.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slideLayout" Target="../slideLayouts/slideLayout223.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slideLayout" Target="../slideLayouts/slideLayout227.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slideLayout" Target="../slideLayouts/slideLayout226.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522" y="671390"/>
            <a:ext cx="11437669" cy="9690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סגנון כותרת של תבנית בסיס</a:t>
            </a:r>
            <a:endParaRPr lang="en-GB" smtClean="0"/>
          </a:p>
        </p:txBody>
      </p:sp>
      <p:sp>
        <p:nvSpPr>
          <p:cNvPr id="1027" name="Rectangle 3"/>
          <p:cNvSpPr>
            <a:spLocks noGrp="1" noChangeArrowheads="1"/>
          </p:cNvSpPr>
          <p:nvPr>
            <p:ph type="body" idx="1"/>
          </p:nvPr>
        </p:nvSpPr>
        <p:spPr bwMode="auto">
          <a:xfrm>
            <a:off x="383522" y="1816237"/>
            <a:ext cx="11437669" cy="38034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smtClean="0"/>
          </a:p>
        </p:txBody>
      </p:sp>
      <p:sp>
        <p:nvSpPr>
          <p:cNvPr id="1035" name="Freeform 11"/>
          <p:cNvSpPr>
            <a:spLocks noChangeAspect="1"/>
          </p:cNvSpPr>
          <p:nvPr/>
        </p:nvSpPr>
        <p:spPr bwMode="gray">
          <a:xfrm>
            <a:off x="11605066" y="4"/>
            <a:ext cx="216125" cy="55262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121890" tIns="60945" rIns="121890" bIns="60945"/>
          <a:lstStyle/>
          <a:p>
            <a:endParaRPr lang="en-GB"/>
          </a:p>
        </p:txBody>
      </p:sp>
      <p:sp>
        <p:nvSpPr>
          <p:cNvPr id="1036" name="Freeform 12"/>
          <p:cNvSpPr>
            <a:spLocks noChangeAspect="1"/>
          </p:cNvSpPr>
          <p:nvPr/>
        </p:nvSpPr>
        <p:spPr bwMode="gray">
          <a:xfrm>
            <a:off x="11605066" y="6222990"/>
            <a:ext cx="216125" cy="614382"/>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890" tIns="60945" rIns="121890" bIns="60945"/>
          <a:lstStyle/>
          <a:p>
            <a:endParaRPr lang="en-GB"/>
          </a:p>
        </p:txBody>
      </p:sp>
      <p:pic>
        <p:nvPicPr>
          <p:cNvPr id="16" name="תמונה 15" descr="BDO_Consulting_Group.png"/>
          <p:cNvPicPr>
            <a:picLocks noChangeAspect="1"/>
          </p:cNvPicPr>
          <p:nvPr/>
        </p:nvPicPr>
        <p:blipFill>
          <a:blip r:embed="rId27" cstate="print"/>
          <a:stretch>
            <a:fillRect/>
          </a:stretch>
        </p:blipFill>
        <p:spPr>
          <a:xfrm>
            <a:off x="361059" y="257788"/>
            <a:ext cx="1643570" cy="4955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75" r:id="rId3"/>
    <p:sldLayoutId id="2147483676" r:id="rId4"/>
    <p:sldLayoutId id="2147483670" r:id="rId5"/>
    <p:sldLayoutId id="2147483671" r:id="rId6"/>
    <p:sldLayoutId id="2147483672" r:id="rId7"/>
    <p:sldLayoutId id="2147483673" r:id="rId8"/>
    <p:sldLayoutId id="2147483674" r:id="rId9"/>
    <p:sldLayoutId id="2147483650" r:id="rId10"/>
    <p:sldLayoutId id="2147483652" r:id="rId11"/>
    <p:sldLayoutId id="2147483660" r:id="rId12"/>
    <p:sldLayoutId id="2147483661" r:id="rId13"/>
    <p:sldLayoutId id="2147483654" r:id="rId14"/>
    <p:sldLayoutId id="2147483663" r:id="rId15"/>
    <p:sldLayoutId id="2147483664" r:id="rId16"/>
    <p:sldLayoutId id="2147483665" r:id="rId17"/>
    <p:sldLayoutId id="2147483666" r:id="rId18"/>
    <p:sldLayoutId id="2147483667" r:id="rId19"/>
    <p:sldLayoutId id="2147483668" r:id="rId20"/>
    <p:sldLayoutId id="2147483669" r:id="rId21"/>
    <p:sldLayoutId id="2147483655" r:id="rId22"/>
    <p:sldLayoutId id="2147483681" r:id="rId23"/>
    <p:sldLayoutId id="2147483727" r:id="rId24"/>
    <p:sldLayoutId id="2147483865" r:id="rId25"/>
  </p:sldLayoutIdLst>
  <p:hf hdr="0" ftr="0" dt="0"/>
  <p:txStyles>
    <p:titleStyle>
      <a:lvl1pPr algn="l" rtl="1" eaLnBrk="1" fontAlgn="base" hangingPunct="1">
        <a:lnSpc>
          <a:spcPct val="105000"/>
        </a:lnSpc>
        <a:spcBef>
          <a:spcPct val="0"/>
        </a:spcBef>
        <a:spcAft>
          <a:spcPct val="0"/>
        </a:spcAft>
        <a:defRPr sz="3700" b="1">
          <a:solidFill>
            <a:srgbClr val="ED1A3B"/>
          </a:solidFill>
          <a:latin typeface="+mj-lt"/>
          <a:ea typeface="+mj-ea"/>
          <a:cs typeface="+mj-cs"/>
        </a:defRPr>
      </a:lvl1pPr>
      <a:lvl2pPr algn="l" rtl="1" eaLnBrk="1" fontAlgn="base" hangingPunct="1">
        <a:lnSpc>
          <a:spcPct val="105000"/>
        </a:lnSpc>
        <a:spcBef>
          <a:spcPct val="0"/>
        </a:spcBef>
        <a:spcAft>
          <a:spcPct val="0"/>
        </a:spcAft>
        <a:defRPr sz="3700" b="1">
          <a:solidFill>
            <a:srgbClr val="ED1A3B"/>
          </a:solidFill>
          <a:latin typeface="Trebuchet MS" pitchFamily="34" charset="0"/>
        </a:defRPr>
      </a:lvl2pPr>
      <a:lvl3pPr algn="l" rtl="1" eaLnBrk="1" fontAlgn="base" hangingPunct="1">
        <a:lnSpc>
          <a:spcPct val="105000"/>
        </a:lnSpc>
        <a:spcBef>
          <a:spcPct val="0"/>
        </a:spcBef>
        <a:spcAft>
          <a:spcPct val="0"/>
        </a:spcAft>
        <a:defRPr sz="3700" b="1">
          <a:solidFill>
            <a:srgbClr val="ED1A3B"/>
          </a:solidFill>
          <a:latin typeface="Trebuchet MS" pitchFamily="34" charset="0"/>
        </a:defRPr>
      </a:lvl3pPr>
      <a:lvl4pPr algn="l" rtl="1" eaLnBrk="1" fontAlgn="base" hangingPunct="1">
        <a:lnSpc>
          <a:spcPct val="105000"/>
        </a:lnSpc>
        <a:spcBef>
          <a:spcPct val="0"/>
        </a:spcBef>
        <a:spcAft>
          <a:spcPct val="0"/>
        </a:spcAft>
        <a:defRPr sz="3700" b="1">
          <a:solidFill>
            <a:srgbClr val="ED1A3B"/>
          </a:solidFill>
          <a:latin typeface="Trebuchet MS" pitchFamily="34" charset="0"/>
        </a:defRPr>
      </a:lvl4pPr>
      <a:lvl5pPr algn="l" rtl="1" eaLnBrk="1" fontAlgn="base" hangingPunct="1">
        <a:lnSpc>
          <a:spcPct val="105000"/>
        </a:lnSpc>
        <a:spcBef>
          <a:spcPct val="0"/>
        </a:spcBef>
        <a:spcAft>
          <a:spcPct val="0"/>
        </a:spcAft>
        <a:defRPr sz="3700" b="1">
          <a:solidFill>
            <a:srgbClr val="ED1A3B"/>
          </a:solidFill>
          <a:latin typeface="Trebuchet MS" pitchFamily="34" charset="0"/>
        </a:defRPr>
      </a:lvl5pPr>
      <a:lvl6pPr marL="609448" algn="l" rtl="1" eaLnBrk="1" fontAlgn="base" hangingPunct="1">
        <a:lnSpc>
          <a:spcPct val="105000"/>
        </a:lnSpc>
        <a:spcBef>
          <a:spcPct val="0"/>
        </a:spcBef>
        <a:spcAft>
          <a:spcPct val="0"/>
        </a:spcAft>
        <a:defRPr sz="3700" b="1">
          <a:solidFill>
            <a:srgbClr val="ED1A3B"/>
          </a:solidFill>
          <a:latin typeface="Trebuchet MS" pitchFamily="34" charset="0"/>
        </a:defRPr>
      </a:lvl6pPr>
      <a:lvl7pPr marL="1218895" algn="l" rtl="1" eaLnBrk="1" fontAlgn="base" hangingPunct="1">
        <a:lnSpc>
          <a:spcPct val="105000"/>
        </a:lnSpc>
        <a:spcBef>
          <a:spcPct val="0"/>
        </a:spcBef>
        <a:spcAft>
          <a:spcPct val="0"/>
        </a:spcAft>
        <a:defRPr sz="3700" b="1">
          <a:solidFill>
            <a:srgbClr val="ED1A3B"/>
          </a:solidFill>
          <a:latin typeface="Trebuchet MS" pitchFamily="34" charset="0"/>
        </a:defRPr>
      </a:lvl7pPr>
      <a:lvl8pPr marL="1828343" algn="l" rtl="1" eaLnBrk="1" fontAlgn="base" hangingPunct="1">
        <a:lnSpc>
          <a:spcPct val="105000"/>
        </a:lnSpc>
        <a:spcBef>
          <a:spcPct val="0"/>
        </a:spcBef>
        <a:spcAft>
          <a:spcPct val="0"/>
        </a:spcAft>
        <a:defRPr sz="3700" b="1">
          <a:solidFill>
            <a:srgbClr val="ED1A3B"/>
          </a:solidFill>
          <a:latin typeface="Trebuchet MS" pitchFamily="34" charset="0"/>
        </a:defRPr>
      </a:lvl8pPr>
      <a:lvl9pPr marL="2437790" algn="l" rtl="1" eaLnBrk="1" fontAlgn="base" hangingPunct="1">
        <a:lnSpc>
          <a:spcPct val="105000"/>
        </a:lnSpc>
        <a:spcBef>
          <a:spcPct val="0"/>
        </a:spcBef>
        <a:spcAft>
          <a:spcPct val="0"/>
        </a:spcAft>
        <a:defRPr sz="3700" b="1">
          <a:solidFill>
            <a:srgbClr val="ED1A3B"/>
          </a:solidFill>
          <a:latin typeface="Trebuchet MS" pitchFamily="34" charset="0"/>
        </a:defRPr>
      </a:lvl9pPr>
    </p:titleStyle>
    <p:bodyStyle>
      <a:lvl1pPr algn="r" rtl="1" eaLnBrk="1" fontAlgn="base" hangingPunct="1">
        <a:spcBef>
          <a:spcPct val="20000"/>
        </a:spcBef>
        <a:spcAft>
          <a:spcPct val="0"/>
        </a:spcAft>
        <a:defRPr>
          <a:solidFill>
            <a:srgbClr val="786860"/>
          </a:solidFill>
          <a:latin typeface="+mn-lt"/>
          <a:ea typeface="+mn-ea"/>
          <a:cs typeface="+mn-cs"/>
        </a:defRPr>
      </a:lvl1pPr>
      <a:lvl2pPr marL="448621" indent="-446506" algn="r" rtl="1" eaLnBrk="1" fontAlgn="base" hangingPunct="1">
        <a:spcBef>
          <a:spcPct val="20000"/>
        </a:spcBef>
        <a:spcAft>
          <a:spcPct val="0"/>
        </a:spcAft>
        <a:buChar char="•"/>
        <a:defRPr>
          <a:solidFill>
            <a:srgbClr val="786860"/>
          </a:solidFill>
          <a:latin typeface="+mn-lt"/>
        </a:defRPr>
      </a:lvl2pPr>
      <a:lvl3pPr marL="854920" indent="-404183" algn="r" rtl="1" eaLnBrk="1" fontAlgn="base" hangingPunct="1">
        <a:spcBef>
          <a:spcPct val="20000"/>
        </a:spcBef>
        <a:spcAft>
          <a:spcPct val="0"/>
        </a:spcAft>
        <a:buFont typeface="Univers HSBCPB Con 520" pitchFamily="34" charset="0"/>
        <a:buChar char="-"/>
        <a:defRPr sz="1900">
          <a:solidFill>
            <a:srgbClr val="786860"/>
          </a:solidFill>
          <a:latin typeface="+mn-lt"/>
        </a:defRPr>
      </a:lvl3pPr>
      <a:lvl4pPr marL="1295076"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4pPr>
      <a:lvl5pPr marL="1735233"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5pPr>
      <a:lvl6pPr marL="2344680"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6pPr>
      <a:lvl7pPr marL="2954128"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7pPr>
      <a:lvl8pPr marL="3563576"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8pPr>
      <a:lvl9pPr marL="4173023"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9pPr>
    </p:bodyStyle>
    <p:otherStyle>
      <a:defPPr>
        <a:defRPr lang="en-US"/>
      </a:defPPr>
      <a:lvl1pPr marL="0" algn="r" defTabSz="1218895" rtl="1" eaLnBrk="1" latinLnBrk="0" hangingPunct="1">
        <a:defRPr sz="2400" kern="1200">
          <a:solidFill>
            <a:schemeClr val="tx1"/>
          </a:solidFill>
          <a:latin typeface="+mn-lt"/>
          <a:ea typeface="+mn-ea"/>
          <a:cs typeface="+mn-cs"/>
        </a:defRPr>
      </a:lvl1pPr>
      <a:lvl2pPr marL="609448" algn="r" defTabSz="1218895" rtl="1" eaLnBrk="1" latinLnBrk="0" hangingPunct="1">
        <a:defRPr sz="2400" kern="1200">
          <a:solidFill>
            <a:schemeClr val="tx1"/>
          </a:solidFill>
          <a:latin typeface="+mn-lt"/>
          <a:ea typeface="+mn-ea"/>
          <a:cs typeface="+mn-cs"/>
        </a:defRPr>
      </a:lvl2pPr>
      <a:lvl3pPr marL="1218895" algn="r" defTabSz="1218895" rtl="1" eaLnBrk="1" latinLnBrk="0" hangingPunct="1">
        <a:defRPr sz="2400" kern="1200">
          <a:solidFill>
            <a:schemeClr val="tx1"/>
          </a:solidFill>
          <a:latin typeface="+mn-lt"/>
          <a:ea typeface="+mn-ea"/>
          <a:cs typeface="+mn-cs"/>
        </a:defRPr>
      </a:lvl3pPr>
      <a:lvl4pPr marL="1828343" algn="r" defTabSz="1218895" rtl="1" eaLnBrk="1" latinLnBrk="0" hangingPunct="1">
        <a:defRPr sz="2400" kern="1200">
          <a:solidFill>
            <a:schemeClr val="tx1"/>
          </a:solidFill>
          <a:latin typeface="+mn-lt"/>
          <a:ea typeface="+mn-ea"/>
          <a:cs typeface="+mn-cs"/>
        </a:defRPr>
      </a:lvl4pPr>
      <a:lvl5pPr marL="2437790" algn="r" defTabSz="1218895" rtl="1" eaLnBrk="1" latinLnBrk="0" hangingPunct="1">
        <a:defRPr sz="2400" kern="1200">
          <a:solidFill>
            <a:schemeClr val="tx1"/>
          </a:solidFill>
          <a:latin typeface="+mn-lt"/>
          <a:ea typeface="+mn-ea"/>
          <a:cs typeface="+mn-cs"/>
        </a:defRPr>
      </a:lvl5pPr>
      <a:lvl6pPr marL="3047238" algn="r" defTabSz="1218895" rtl="1" eaLnBrk="1" latinLnBrk="0" hangingPunct="1">
        <a:defRPr sz="2400" kern="1200">
          <a:solidFill>
            <a:schemeClr val="tx1"/>
          </a:solidFill>
          <a:latin typeface="+mn-lt"/>
          <a:ea typeface="+mn-ea"/>
          <a:cs typeface="+mn-cs"/>
        </a:defRPr>
      </a:lvl6pPr>
      <a:lvl7pPr marL="3656686" algn="r" defTabSz="1218895" rtl="1" eaLnBrk="1" latinLnBrk="0" hangingPunct="1">
        <a:defRPr sz="2400" kern="1200">
          <a:solidFill>
            <a:schemeClr val="tx1"/>
          </a:solidFill>
          <a:latin typeface="+mn-lt"/>
          <a:ea typeface="+mn-ea"/>
          <a:cs typeface="+mn-cs"/>
        </a:defRPr>
      </a:lvl7pPr>
      <a:lvl8pPr marL="4266133" algn="r" defTabSz="1218895" rtl="1" eaLnBrk="1" latinLnBrk="0" hangingPunct="1">
        <a:defRPr sz="2400" kern="1200">
          <a:solidFill>
            <a:schemeClr val="tx1"/>
          </a:solidFill>
          <a:latin typeface="+mn-lt"/>
          <a:ea typeface="+mn-ea"/>
          <a:cs typeface="+mn-cs"/>
        </a:defRPr>
      </a:lvl8pPr>
      <a:lvl9pPr marL="4875581" algn="r" defTabSz="1218895" rtl="1"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3544" y="671402"/>
            <a:ext cx="11437669" cy="9690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smtClean="0"/>
              <a:t>לחץ כדי לערוך סגנון כותרת של תבנית בסיס</a:t>
            </a:r>
          </a:p>
        </p:txBody>
      </p:sp>
      <p:sp>
        <p:nvSpPr>
          <p:cNvPr id="5123" name="Rectangle 3"/>
          <p:cNvSpPr>
            <a:spLocks noGrp="1" noChangeArrowheads="1"/>
          </p:cNvSpPr>
          <p:nvPr>
            <p:ph type="body" idx="1"/>
          </p:nvPr>
        </p:nvSpPr>
        <p:spPr bwMode="auto">
          <a:xfrm>
            <a:off x="383544" y="1816227"/>
            <a:ext cx="11437669" cy="38034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35" name="Freeform 11"/>
          <p:cNvSpPr>
            <a:spLocks noChangeAspect="1"/>
          </p:cNvSpPr>
          <p:nvPr/>
        </p:nvSpPr>
        <p:spPr bwMode="gray">
          <a:xfrm>
            <a:off x="11605069" y="0"/>
            <a:ext cx="216125" cy="552627"/>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1036" name="Freeform 12"/>
          <p:cNvSpPr>
            <a:spLocks noChangeAspect="1"/>
          </p:cNvSpPr>
          <p:nvPr/>
        </p:nvSpPr>
        <p:spPr bwMode="gray">
          <a:xfrm>
            <a:off x="11605069" y="6222989"/>
            <a:ext cx="216125" cy="614382"/>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5126" name="תמונה 15" descr="BDO_Consulting_Group.png"/>
          <p:cNvPicPr>
            <a:picLocks noChangeAspect="1"/>
          </p:cNvPicPr>
          <p:nvPr/>
        </p:nvPicPr>
        <p:blipFill>
          <a:blip r:embed="rId47" cstate="print"/>
          <a:srcRect/>
          <a:stretch>
            <a:fillRect/>
          </a:stretch>
        </p:blipFill>
        <p:spPr bwMode="auto">
          <a:xfrm>
            <a:off x="360208" y="258109"/>
            <a:ext cx="1644244" cy="495622"/>
          </a:xfrm>
          <a:prstGeom prst="rect">
            <a:avLst/>
          </a:prstGeom>
          <a:noFill/>
          <a:ln w="9525">
            <a:noFill/>
            <a:miter lim="800000"/>
            <a:headEnd/>
            <a:tailEnd/>
          </a:ln>
        </p:spPr>
      </p:pic>
    </p:spTree>
    <p:extLst>
      <p:ext uri="{BB962C8B-B14F-4D97-AF65-F5344CB8AC3E}">
        <p14:creationId xmlns:p14="http://schemas.microsoft.com/office/powerpoint/2010/main" val="4294332541"/>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 id="2147484215" r:id="rId16"/>
    <p:sldLayoutId id="2147484216" r:id="rId17"/>
    <p:sldLayoutId id="2147484217" r:id="rId18"/>
    <p:sldLayoutId id="2147484218" r:id="rId19"/>
    <p:sldLayoutId id="2147484219" r:id="rId20"/>
    <p:sldLayoutId id="2147484220" r:id="rId21"/>
    <p:sldLayoutId id="2147484221" r:id="rId22"/>
    <p:sldLayoutId id="2147484222" r:id="rId23"/>
    <p:sldLayoutId id="2147484223" r:id="rId24"/>
    <p:sldLayoutId id="2147484224" r:id="rId25"/>
    <p:sldLayoutId id="2147484225" r:id="rId26"/>
    <p:sldLayoutId id="2147484226" r:id="rId27"/>
    <p:sldLayoutId id="2147484227" r:id="rId28"/>
    <p:sldLayoutId id="2147484228" r:id="rId29"/>
    <p:sldLayoutId id="2147484229" r:id="rId30"/>
    <p:sldLayoutId id="2147484230" r:id="rId31"/>
    <p:sldLayoutId id="2147484231" r:id="rId32"/>
    <p:sldLayoutId id="2147484232" r:id="rId33"/>
    <p:sldLayoutId id="2147484233" r:id="rId34"/>
    <p:sldLayoutId id="2147484234" r:id="rId35"/>
    <p:sldLayoutId id="2147484235" r:id="rId36"/>
    <p:sldLayoutId id="2147484236" r:id="rId37"/>
    <p:sldLayoutId id="2147484237" r:id="rId38"/>
    <p:sldLayoutId id="2147484238" r:id="rId39"/>
    <p:sldLayoutId id="2147484239" r:id="rId40"/>
    <p:sldLayoutId id="2147484240" r:id="rId41"/>
    <p:sldLayoutId id="2147484241" r:id="rId42"/>
    <p:sldLayoutId id="2147484242" r:id="rId43"/>
    <p:sldLayoutId id="2147484243" r:id="rId44"/>
    <p:sldLayoutId id="2147484244" r:id="rId45"/>
  </p:sldLayoutIdLst>
  <p:hf hdr="0" ftr="0" dt="0"/>
  <p:txStyles>
    <p:titleStyle>
      <a:lvl1pPr algn="l" rtl="1" fontAlgn="base">
        <a:lnSpc>
          <a:spcPct val="105000"/>
        </a:lnSpc>
        <a:spcBef>
          <a:spcPct val="0"/>
        </a:spcBef>
        <a:spcAft>
          <a:spcPct val="0"/>
        </a:spcAft>
        <a:defRPr sz="2800" b="1">
          <a:solidFill>
            <a:srgbClr val="ED1A3B"/>
          </a:solidFill>
          <a:latin typeface="+mj-lt"/>
          <a:ea typeface="+mj-ea"/>
          <a:cs typeface="+mj-cs"/>
        </a:defRPr>
      </a:lvl1pPr>
      <a:lvl2pPr algn="l" rtl="1" fontAlgn="base">
        <a:lnSpc>
          <a:spcPct val="105000"/>
        </a:lnSpc>
        <a:spcBef>
          <a:spcPct val="0"/>
        </a:spcBef>
        <a:spcAft>
          <a:spcPct val="0"/>
        </a:spcAft>
        <a:defRPr sz="2800" b="1">
          <a:solidFill>
            <a:srgbClr val="ED1A3B"/>
          </a:solidFill>
          <a:latin typeface="Arial" pitchFamily="34" charset="0"/>
          <a:cs typeface="Arial" pitchFamily="34" charset="0"/>
        </a:defRPr>
      </a:lvl2pPr>
      <a:lvl3pPr algn="l" rtl="1" fontAlgn="base">
        <a:lnSpc>
          <a:spcPct val="105000"/>
        </a:lnSpc>
        <a:spcBef>
          <a:spcPct val="0"/>
        </a:spcBef>
        <a:spcAft>
          <a:spcPct val="0"/>
        </a:spcAft>
        <a:defRPr sz="2800" b="1">
          <a:solidFill>
            <a:srgbClr val="ED1A3B"/>
          </a:solidFill>
          <a:latin typeface="Arial" pitchFamily="34" charset="0"/>
          <a:cs typeface="Arial" pitchFamily="34" charset="0"/>
        </a:defRPr>
      </a:lvl3pPr>
      <a:lvl4pPr algn="l" rtl="1" fontAlgn="base">
        <a:lnSpc>
          <a:spcPct val="105000"/>
        </a:lnSpc>
        <a:spcBef>
          <a:spcPct val="0"/>
        </a:spcBef>
        <a:spcAft>
          <a:spcPct val="0"/>
        </a:spcAft>
        <a:defRPr sz="2800" b="1">
          <a:solidFill>
            <a:srgbClr val="ED1A3B"/>
          </a:solidFill>
          <a:latin typeface="Arial" pitchFamily="34" charset="0"/>
          <a:cs typeface="Arial" pitchFamily="34" charset="0"/>
        </a:defRPr>
      </a:lvl4pPr>
      <a:lvl5pPr algn="l" rtl="1" fontAlgn="base">
        <a:lnSpc>
          <a:spcPct val="105000"/>
        </a:lnSpc>
        <a:spcBef>
          <a:spcPct val="0"/>
        </a:spcBef>
        <a:spcAft>
          <a:spcPct val="0"/>
        </a:spcAft>
        <a:defRPr sz="2800" b="1">
          <a:solidFill>
            <a:srgbClr val="ED1A3B"/>
          </a:solidFill>
          <a:latin typeface="Arial" pitchFamily="34" charset="0"/>
          <a:cs typeface="Arial" pitchFamily="34" charset="0"/>
        </a:defRPr>
      </a:lvl5pPr>
      <a:lvl6pPr marL="456734" algn="l" rtl="1" eaLnBrk="1" fontAlgn="base" hangingPunct="1">
        <a:lnSpc>
          <a:spcPct val="105000"/>
        </a:lnSpc>
        <a:spcBef>
          <a:spcPct val="0"/>
        </a:spcBef>
        <a:spcAft>
          <a:spcPct val="0"/>
        </a:spcAft>
        <a:defRPr sz="2800" b="1">
          <a:solidFill>
            <a:srgbClr val="ED1A3B"/>
          </a:solidFill>
          <a:latin typeface="Trebuchet MS" pitchFamily="34" charset="0"/>
        </a:defRPr>
      </a:lvl6pPr>
      <a:lvl7pPr marL="913470" algn="l" rtl="1" eaLnBrk="1" fontAlgn="base" hangingPunct="1">
        <a:lnSpc>
          <a:spcPct val="105000"/>
        </a:lnSpc>
        <a:spcBef>
          <a:spcPct val="0"/>
        </a:spcBef>
        <a:spcAft>
          <a:spcPct val="0"/>
        </a:spcAft>
        <a:defRPr sz="2800" b="1">
          <a:solidFill>
            <a:srgbClr val="ED1A3B"/>
          </a:solidFill>
          <a:latin typeface="Trebuchet MS" pitchFamily="34" charset="0"/>
        </a:defRPr>
      </a:lvl7pPr>
      <a:lvl8pPr marL="1370196" algn="l" rtl="1" eaLnBrk="1" fontAlgn="base" hangingPunct="1">
        <a:lnSpc>
          <a:spcPct val="105000"/>
        </a:lnSpc>
        <a:spcBef>
          <a:spcPct val="0"/>
        </a:spcBef>
        <a:spcAft>
          <a:spcPct val="0"/>
        </a:spcAft>
        <a:defRPr sz="2800" b="1">
          <a:solidFill>
            <a:srgbClr val="ED1A3B"/>
          </a:solidFill>
          <a:latin typeface="Trebuchet MS" pitchFamily="34" charset="0"/>
        </a:defRPr>
      </a:lvl8pPr>
      <a:lvl9pPr marL="1826928" algn="l" rtl="1"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r" rtl="1" fontAlgn="base">
        <a:spcBef>
          <a:spcPct val="20000"/>
        </a:spcBef>
        <a:spcAft>
          <a:spcPct val="0"/>
        </a:spcAft>
        <a:defRPr>
          <a:solidFill>
            <a:srgbClr val="786860"/>
          </a:solidFill>
          <a:latin typeface="+mn-lt"/>
          <a:ea typeface="+mn-ea"/>
          <a:cs typeface="+mn-cs"/>
        </a:defRPr>
      </a:lvl1pPr>
      <a:lvl2pPr marL="336213" indent="-334627" algn="r" rtl="1" fontAlgn="base">
        <a:spcBef>
          <a:spcPct val="20000"/>
        </a:spcBef>
        <a:spcAft>
          <a:spcPct val="0"/>
        </a:spcAft>
        <a:buChar char="•"/>
        <a:defRPr>
          <a:solidFill>
            <a:srgbClr val="786860"/>
          </a:solidFill>
          <a:latin typeface="+mn-lt"/>
          <a:cs typeface="Arial" pitchFamily="34" charset="0"/>
        </a:defRPr>
      </a:lvl2pPr>
      <a:lvl3pPr marL="640694" indent="-302902" algn="r" rtl="1" fontAlgn="base">
        <a:spcBef>
          <a:spcPct val="20000"/>
        </a:spcBef>
        <a:spcAft>
          <a:spcPct val="0"/>
        </a:spcAft>
        <a:buFont typeface="Univers HSBCPB Con 520"/>
        <a:buChar char="-"/>
        <a:defRPr sz="1400">
          <a:solidFill>
            <a:srgbClr val="786860"/>
          </a:solidFill>
          <a:latin typeface="+mn-lt"/>
          <a:cs typeface="Arial" pitchFamily="34" charset="0"/>
        </a:defRPr>
      </a:lvl3pPr>
      <a:lvl4pPr marL="970554" indent="-328277" algn="r" rtl="1" fontAlgn="base">
        <a:spcBef>
          <a:spcPct val="20000"/>
        </a:spcBef>
        <a:spcAft>
          <a:spcPct val="0"/>
        </a:spcAft>
        <a:buFont typeface="Univers HSBCPB Con 520"/>
        <a:buChar char="-"/>
        <a:defRPr sz="1400">
          <a:solidFill>
            <a:srgbClr val="786860"/>
          </a:solidFill>
          <a:latin typeface="+mn-lt"/>
          <a:cs typeface="Arial" pitchFamily="34" charset="0"/>
        </a:defRPr>
      </a:lvl4pPr>
      <a:lvl5pPr marL="1300407" indent="-328277" algn="r" rtl="1" fontAlgn="base">
        <a:spcBef>
          <a:spcPct val="20000"/>
        </a:spcBef>
        <a:spcAft>
          <a:spcPct val="0"/>
        </a:spcAft>
        <a:buFont typeface="Univers HSBCPB Con 520"/>
        <a:buChar char="-"/>
        <a:defRPr sz="1400">
          <a:solidFill>
            <a:srgbClr val="786860"/>
          </a:solidFill>
          <a:latin typeface="+mn-lt"/>
          <a:cs typeface="Arial" pitchFamily="34" charset="0"/>
        </a:defRPr>
      </a:lvl5pPr>
      <a:lvl6pPr marL="1757151" indent="-328277" algn="r" rtl="1"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3880" indent="-328277" algn="r" rtl="1"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0614" indent="-328277" algn="r" rtl="1"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27348" indent="-328277" algn="r" rtl="1"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r" defTabSz="913470" rtl="1" eaLnBrk="1" latinLnBrk="0" hangingPunct="1">
        <a:defRPr sz="1800" kern="1200">
          <a:solidFill>
            <a:schemeClr val="tx1"/>
          </a:solidFill>
          <a:latin typeface="+mn-lt"/>
          <a:ea typeface="+mn-ea"/>
          <a:cs typeface="+mn-cs"/>
        </a:defRPr>
      </a:lvl1pPr>
      <a:lvl2pPr marL="456734" algn="r" defTabSz="913470" rtl="1" eaLnBrk="1" latinLnBrk="0" hangingPunct="1">
        <a:defRPr sz="1800" kern="1200">
          <a:solidFill>
            <a:schemeClr val="tx1"/>
          </a:solidFill>
          <a:latin typeface="+mn-lt"/>
          <a:ea typeface="+mn-ea"/>
          <a:cs typeface="+mn-cs"/>
        </a:defRPr>
      </a:lvl2pPr>
      <a:lvl3pPr marL="913470" algn="r" defTabSz="913470" rtl="1" eaLnBrk="1" latinLnBrk="0" hangingPunct="1">
        <a:defRPr sz="1800" kern="1200">
          <a:solidFill>
            <a:schemeClr val="tx1"/>
          </a:solidFill>
          <a:latin typeface="+mn-lt"/>
          <a:ea typeface="+mn-ea"/>
          <a:cs typeface="+mn-cs"/>
        </a:defRPr>
      </a:lvl3pPr>
      <a:lvl4pPr marL="1370196" algn="r" defTabSz="913470" rtl="1" eaLnBrk="1" latinLnBrk="0" hangingPunct="1">
        <a:defRPr sz="1800" kern="1200">
          <a:solidFill>
            <a:schemeClr val="tx1"/>
          </a:solidFill>
          <a:latin typeface="+mn-lt"/>
          <a:ea typeface="+mn-ea"/>
          <a:cs typeface="+mn-cs"/>
        </a:defRPr>
      </a:lvl4pPr>
      <a:lvl5pPr marL="1826928" algn="r" defTabSz="913470" rtl="1" eaLnBrk="1" latinLnBrk="0" hangingPunct="1">
        <a:defRPr sz="1800" kern="1200">
          <a:solidFill>
            <a:schemeClr val="tx1"/>
          </a:solidFill>
          <a:latin typeface="+mn-lt"/>
          <a:ea typeface="+mn-ea"/>
          <a:cs typeface="+mn-cs"/>
        </a:defRPr>
      </a:lvl5pPr>
      <a:lvl6pPr marL="2283655" algn="r" defTabSz="913470" rtl="1" eaLnBrk="1" latinLnBrk="0" hangingPunct="1">
        <a:defRPr sz="1800" kern="1200">
          <a:solidFill>
            <a:schemeClr val="tx1"/>
          </a:solidFill>
          <a:latin typeface="+mn-lt"/>
          <a:ea typeface="+mn-ea"/>
          <a:cs typeface="+mn-cs"/>
        </a:defRPr>
      </a:lvl6pPr>
      <a:lvl7pPr marL="2740393" algn="r" defTabSz="913470" rtl="1" eaLnBrk="1" latinLnBrk="0" hangingPunct="1">
        <a:defRPr sz="1800" kern="1200">
          <a:solidFill>
            <a:schemeClr val="tx1"/>
          </a:solidFill>
          <a:latin typeface="+mn-lt"/>
          <a:ea typeface="+mn-ea"/>
          <a:cs typeface="+mn-cs"/>
        </a:defRPr>
      </a:lvl7pPr>
      <a:lvl8pPr marL="3197121" algn="r" defTabSz="913470" rtl="1" eaLnBrk="1" latinLnBrk="0" hangingPunct="1">
        <a:defRPr sz="1800" kern="1200">
          <a:solidFill>
            <a:schemeClr val="tx1"/>
          </a:solidFill>
          <a:latin typeface="+mn-lt"/>
          <a:ea typeface="+mn-ea"/>
          <a:cs typeface="+mn-cs"/>
        </a:defRPr>
      </a:lvl8pPr>
      <a:lvl9pPr marL="3653856" algn="r" defTabSz="91347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522" y="671390"/>
            <a:ext cx="11437669" cy="9690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סגנון כותרת של תבנית בסיס</a:t>
            </a:r>
            <a:endParaRPr lang="en-GB" smtClean="0"/>
          </a:p>
        </p:txBody>
      </p:sp>
      <p:sp>
        <p:nvSpPr>
          <p:cNvPr id="1027" name="Rectangle 3"/>
          <p:cNvSpPr>
            <a:spLocks noGrp="1" noChangeArrowheads="1"/>
          </p:cNvSpPr>
          <p:nvPr>
            <p:ph type="body" idx="1"/>
          </p:nvPr>
        </p:nvSpPr>
        <p:spPr bwMode="auto">
          <a:xfrm>
            <a:off x="383522" y="1816237"/>
            <a:ext cx="11437669" cy="38034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smtClean="0"/>
          </a:p>
        </p:txBody>
      </p:sp>
      <p:sp>
        <p:nvSpPr>
          <p:cNvPr id="1035" name="Freeform 11"/>
          <p:cNvSpPr>
            <a:spLocks noChangeAspect="1"/>
          </p:cNvSpPr>
          <p:nvPr/>
        </p:nvSpPr>
        <p:spPr bwMode="gray">
          <a:xfrm>
            <a:off x="11605066" y="4"/>
            <a:ext cx="216125" cy="55262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121890" tIns="60945" rIns="121890" bIns="60945"/>
          <a:lstStyle/>
          <a:p>
            <a:endParaRPr lang="en-GB">
              <a:solidFill>
                <a:prstClr val="white"/>
              </a:solidFill>
            </a:endParaRPr>
          </a:p>
        </p:txBody>
      </p:sp>
      <p:sp>
        <p:nvSpPr>
          <p:cNvPr id="1036" name="Freeform 12"/>
          <p:cNvSpPr>
            <a:spLocks noChangeAspect="1"/>
          </p:cNvSpPr>
          <p:nvPr/>
        </p:nvSpPr>
        <p:spPr bwMode="gray">
          <a:xfrm>
            <a:off x="11605066" y="6222990"/>
            <a:ext cx="216125" cy="614382"/>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890" tIns="60945" rIns="121890" bIns="60945"/>
          <a:lstStyle/>
          <a:p>
            <a:endParaRPr lang="en-GB">
              <a:solidFill>
                <a:prstClr val="white"/>
              </a:solidFill>
            </a:endParaRPr>
          </a:p>
        </p:txBody>
      </p:sp>
      <p:pic>
        <p:nvPicPr>
          <p:cNvPr id="16" name="תמונה 15" descr="BDO_Consulting_Group.png"/>
          <p:cNvPicPr>
            <a:picLocks noChangeAspect="1"/>
          </p:cNvPicPr>
          <p:nvPr/>
        </p:nvPicPr>
        <p:blipFill>
          <a:blip r:embed="rId49" cstate="print"/>
          <a:stretch>
            <a:fillRect/>
          </a:stretch>
        </p:blipFill>
        <p:spPr>
          <a:xfrm>
            <a:off x="361059" y="257788"/>
            <a:ext cx="1643570" cy="495560"/>
          </a:xfrm>
          <a:prstGeom prst="rect">
            <a:avLst/>
          </a:prstGeom>
        </p:spPr>
      </p:pic>
      <p:sp>
        <p:nvSpPr>
          <p:cNvPr id="7"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1218895" rtl="1" eaLnBrk="1" fontAlgn="auto" latinLnBrk="0" hangingPunct="1">
              <a:lnSpc>
                <a:spcPct val="100000"/>
              </a:lnSpc>
              <a:spcBef>
                <a:spcPts val="0"/>
              </a:spcBef>
              <a:spcAft>
                <a:spcPts val="0"/>
              </a:spcAft>
              <a:buClrTx/>
              <a:buSzTx/>
              <a:buFontTx/>
              <a:buNone/>
              <a:tabLst/>
              <a:defRPr/>
            </a:pPr>
            <a:r>
              <a:rPr kumimoji="0" lang="he-IL" sz="13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300" b="0" i="0" u="none" strike="noStrike" kern="1200" cap="none" spc="0" normalizeH="0" baseline="0" noProof="0" smtClean="0">
                <a:ln>
                  <a:noFill/>
                </a:ln>
                <a:solidFill>
                  <a:srgbClr val="ED1A3B"/>
                </a:solidFill>
                <a:effectLst/>
                <a:uLnTx/>
                <a:uFillTx/>
                <a:latin typeface="+mn-lt"/>
                <a:ea typeface="+mn-ea"/>
              </a:rPr>
              <a:pPr marL="0" marR="0" lvl="0" indent="0" algn="r" defTabSz="1218895" rtl="1" eaLnBrk="1" fontAlgn="auto" latinLnBrk="0" hangingPunct="1">
                <a:lnSpc>
                  <a:spcPct val="100000"/>
                </a:lnSpc>
                <a:spcBef>
                  <a:spcPts val="0"/>
                </a:spcBef>
                <a:spcAft>
                  <a:spcPts val="0"/>
                </a:spcAft>
                <a:buClrTx/>
                <a:buSzTx/>
                <a:buFontTx/>
                <a:buNone/>
                <a:tabLst/>
                <a:defRPr/>
              </a:pPr>
              <a:t>‹#›</a:t>
            </a:fld>
            <a:endParaRPr kumimoji="0" lang="en-GB" sz="1300" b="0" i="0" u="none" strike="noStrike" kern="1200" cap="none" spc="0" normalizeH="0" baseline="0" noProof="0" dirty="0">
              <a:ln>
                <a:noFill/>
              </a:ln>
              <a:solidFill>
                <a:srgbClr val="ED1A3B"/>
              </a:solidFill>
              <a:effectLst/>
              <a:uLnTx/>
              <a:uFillTx/>
              <a:latin typeface="+mn-lt"/>
              <a:ea typeface="+mn-ea"/>
            </a:endParaRPr>
          </a:p>
        </p:txBody>
      </p:sp>
    </p:spTree>
    <p:extLst>
      <p:ext uri="{BB962C8B-B14F-4D97-AF65-F5344CB8AC3E}">
        <p14:creationId xmlns:p14="http://schemas.microsoft.com/office/powerpoint/2010/main" val="69603859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5" r:id="rId27"/>
    <p:sldLayoutId id="2147483836" r:id="rId28"/>
    <p:sldLayoutId id="2147483837" r:id="rId29"/>
    <p:sldLayoutId id="2147483838" r:id="rId30"/>
    <p:sldLayoutId id="2147483839" r:id="rId31"/>
    <p:sldLayoutId id="2147483840" r:id="rId32"/>
    <p:sldLayoutId id="2147483845" r:id="rId33"/>
    <p:sldLayoutId id="2147483846" r:id="rId34"/>
    <p:sldLayoutId id="2147483850" r:id="rId35"/>
    <p:sldLayoutId id="2147483851" r:id="rId36"/>
    <p:sldLayoutId id="2147483852" r:id="rId37"/>
    <p:sldLayoutId id="2147483853" r:id="rId38"/>
    <p:sldLayoutId id="2147483854" r:id="rId39"/>
    <p:sldLayoutId id="2147483855" r:id="rId40"/>
    <p:sldLayoutId id="2147483856" r:id="rId41"/>
    <p:sldLayoutId id="2147483857" r:id="rId42"/>
    <p:sldLayoutId id="2147483859" r:id="rId43"/>
    <p:sldLayoutId id="2147483860" r:id="rId44"/>
    <p:sldLayoutId id="2147483861" r:id="rId45"/>
    <p:sldLayoutId id="2147483862" r:id="rId46"/>
    <p:sldLayoutId id="2147483864" r:id="rId47"/>
  </p:sldLayoutIdLst>
  <p:hf hdr="0" ftr="0" dt="0"/>
  <p:txStyles>
    <p:titleStyle>
      <a:lvl1pPr algn="l" rtl="1" eaLnBrk="1" fontAlgn="base" hangingPunct="1">
        <a:lnSpc>
          <a:spcPct val="105000"/>
        </a:lnSpc>
        <a:spcBef>
          <a:spcPct val="0"/>
        </a:spcBef>
        <a:spcAft>
          <a:spcPct val="0"/>
        </a:spcAft>
        <a:defRPr sz="3700" b="1">
          <a:solidFill>
            <a:srgbClr val="ED1A3B"/>
          </a:solidFill>
          <a:latin typeface="+mj-lt"/>
          <a:ea typeface="+mj-ea"/>
          <a:cs typeface="+mj-cs"/>
        </a:defRPr>
      </a:lvl1pPr>
      <a:lvl2pPr algn="l" rtl="1" eaLnBrk="1" fontAlgn="base" hangingPunct="1">
        <a:lnSpc>
          <a:spcPct val="105000"/>
        </a:lnSpc>
        <a:spcBef>
          <a:spcPct val="0"/>
        </a:spcBef>
        <a:spcAft>
          <a:spcPct val="0"/>
        </a:spcAft>
        <a:defRPr sz="3700" b="1">
          <a:solidFill>
            <a:srgbClr val="ED1A3B"/>
          </a:solidFill>
          <a:latin typeface="Trebuchet MS" pitchFamily="34" charset="0"/>
        </a:defRPr>
      </a:lvl2pPr>
      <a:lvl3pPr algn="l" rtl="1" eaLnBrk="1" fontAlgn="base" hangingPunct="1">
        <a:lnSpc>
          <a:spcPct val="105000"/>
        </a:lnSpc>
        <a:spcBef>
          <a:spcPct val="0"/>
        </a:spcBef>
        <a:spcAft>
          <a:spcPct val="0"/>
        </a:spcAft>
        <a:defRPr sz="3700" b="1">
          <a:solidFill>
            <a:srgbClr val="ED1A3B"/>
          </a:solidFill>
          <a:latin typeface="Trebuchet MS" pitchFamily="34" charset="0"/>
        </a:defRPr>
      </a:lvl3pPr>
      <a:lvl4pPr algn="l" rtl="1" eaLnBrk="1" fontAlgn="base" hangingPunct="1">
        <a:lnSpc>
          <a:spcPct val="105000"/>
        </a:lnSpc>
        <a:spcBef>
          <a:spcPct val="0"/>
        </a:spcBef>
        <a:spcAft>
          <a:spcPct val="0"/>
        </a:spcAft>
        <a:defRPr sz="3700" b="1">
          <a:solidFill>
            <a:srgbClr val="ED1A3B"/>
          </a:solidFill>
          <a:latin typeface="Trebuchet MS" pitchFamily="34" charset="0"/>
        </a:defRPr>
      </a:lvl4pPr>
      <a:lvl5pPr algn="l" rtl="1" eaLnBrk="1" fontAlgn="base" hangingPunct="1">
        <a:lnSpc>
          <a:spcPct val="105000"/>
        </a:lnSpc>
        <a:spcBef>
          <a:spcPct val="0"/>
        </a:spcBef>
        <a:spcAft>
          <a:spcPct val="0"/>
        </a:spcAft>
        <a:defRPr sz="3700" b="1">
          <a:solidFill>
            <a:srgbClr val="ED1A3B"/>
          </a:solidFill>
          <a:latin typeface="Trebuchet MS" pitchFamily="34" charset="0"/>
        </a:defRPr>
      </a:lvl5pPr>
      <a:lvl6pPr marL="609448" algn="l" rtl="1" eaLnBrk="1" fontAlgn="base" hangingPunct="1">
        <a:lnSpc>
          <a:spcPct val="105000"/>
        </a:lnSpc>
        <a:spcBef>
          <a:spcPct val="0"/>
        </a:spcBef>
        <a:spcAft>
          <a:spcPct val="0"/>
        </a:spcAft>
        <a:defRPr sz="3700" b="1">
          <a:solidFill>
            <a:srgbClr val="ED1A3B"/>
          </a:solidFill>
          <a:latin typeface="Trebuchet MS" pitchFamily="34" charset="0"/>
        </a:defRPr>
      </a:lvl6pPr>
      <a:lvl7pPr marL="1218895" algn="l" rtl="1" eaLnBrk="1" fontAlgn="base" hangingPunct="1">
        <a:lnSpc>
          <a:spcPct val="105000"/>
        </a:lnSpc>
        <a:spcBef>
          <a:spcPct val="0"/>
        </a:spcBef>
        <a:spcAft>
          <a:spcPct val="0"/>
        </a:spcAft>
        <a:defRPr sz="3700" b="1">
          <a:solidFill>
            <a:srgbClr val="ED1A3B"/>
          </a:solidFill>
          <a:latin typeface="Trebuchet MS" pitchFamily="34" charset="0"/>
        </a:defRPr>
      </a:lvl7pPr>
      <a:lvl8pPr marL="1828343" algn="l" rtl="1" eaLnBrk="1" fontAlgn="base" hangingPunct="1">
        <a:lnSpc>
          <a:spcPct val="105000"/>
        </a:lnSpc>
        <a:spcBef>
          <a:spcPct val="0"/>
        </a:spcBef>
        <a:spcAft>
          <a:spcPct val="0"/>
        </a:spcAft>
        <a:defRPr sz="3700" b="1">
          <a:solidFill>
            <a:srgbClr val="ED1A3B"/>
          </a:solidFill>
          <a:latin typeface="Trebuchet MS" pitchFamily="34" charset="0"/>
        </a:defRPr>
      </a:lvl8pPr>
      <a:lvl9pPr marL="2437790" algn="l" rtl="1" eaLnBrk="1" fontAlgn="base" hangingPunct="1">
        <a:lnSpc>
          <a:spcPct val="105000"/>
        </a:lnSpc>
        <a:spcBef>
          <a:spcPct val="0"/>
        </a:spcBef>
        <a:spcAft>
          <a:spcPct val="0"/>
        </a:spcAft>
        <a:defRPr sz="3700" b="1">
          <a:solidFill>
            <a:srgbClr val="ED1A3B"/>
          </a:solidFill>
          <a:latin typeface="Trebuchet MS" pitchFamily="34" charset="0"/>
        </a:defRPr>
      </a:lvl9pPr>
    </p:titleStyle>
    <p:bodyStyle>
      <a:lvl1pPr algn="r" rtl="1" eaLnBrk="1" fontAlgn="base" hangingPunct="1">
        <a:spcBef>
          <a:spcPct val="20000"/>
        </a:spcBef>
        <a:spcAft>
          <a:spcPct val="0"/>
        </a:spcAft>
        <a:defRPr>
          <a:solidFill>
            <a:srgbClr val="786860"/>
          </a:solidFill>
          <a:latin typeface="+mn-lt"/>
          <a:ea typeface="+mn-ea"/>
          <a:cs typeface="+mn-cs"/>
        </a:defRPr>
      </a:lvl1pPr>
      <a:lvl2pPr marL="448621" indent="-446506" algn="r" rtl="1" eaLnBrk="1" fontAlgn="base" hangingPunct="1">
        <a:spcBef>
          <a:spcPct val="20000"/>
        </a:spcBef>
        <a:spcAft>
          <a:spcPct val="0"/>
        </a:spcAft>
        <a:buChar char="•"/>
        <a:defRPr>
          <a:solidFill>
            <a:srgbClr val="786860"/>
          </a:solidFill>
          <a:latin typeface="+mn-lt"/>
        </a:defRPr>
      </a:lvl2pPr>
      <a:lvl3pPr marL="854920" indent="-404183" algn="r" rtl="1" eaLnBrk="1" fontAlgn="base" hangingPunct="1">
        <a:spcBef>
          <a:spcPct val="20000"/>
        </a:spcBef>
        <a:spcAft>
          <a:spcPct val="0"/>
        </a:spcAft>
        <a:buFont typeface="Univers HSBCPB Con 520" pitchFamily="34" charset="0"/>
        <a:buChar char="-"/>
        <a:defRPr sz="1900">
          <a:solidFill>
            <a:srgbClr val="786860"/>
          </a:solidFill>
          <a:latin typeface="+mn-lt"/>
        </a:defRPr>
      </a:lvl3pPr>
      <a:lvl4pPr marL="1295076"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4pPr>
      <a:lvl5pPr marL="1735233"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5pPr>
      <a:lvl6pPr marL="2344680"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6pPr>
      <a:lvl7pPr marL="2954128"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7pPr>
      <a:lvl8pPr marL="3563576"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8pPr>
      <a:lvl9pPr marL="4173023"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9pPr>
    </p:bodyStyle>
    <p:otherStyle>
      <a:defPPr>
        <a:defRPr lang="en-US"/>
      </a:defPPr>
      <a:lvl1pPr marL="0" algn="r" defTabSz="1218895" rtl="1" eaLnBrk="1" latinLnBrk="0" hangingPunct="1">
        <a:defRPr sz="2400" kern="1200">
          <a:solidFill>
            <a:schemeClr val="tx1"/>
          </a:solidFill>
          <a:latin typeface="+mn-lt"/>
          <a:ea typeface="+mn-ea"/>
          <a:cs typeface="+mn-cs"/>
        </a:defRPr>
      </a:lvl1pPr>
      <a:lvl2pPr marL="609448" algn="r" defTabSz="1218895" rtl="1" eaLnBrk="1" latinLnBrk="0" hangingPunct="1">
        <a:defRPr sz="2400" kern="1200">
          <a:solidFill>
            <a:schemeClr val="tx1"/>
          </a:solidFill>
          <a:latin typeface="+mn-lt"/>
          <a:ea typeface="+mn-ea"/>
          <a:cs typeface="+mn-cs"/>
        </a:defRPr>
      </a:lvl2pPr>
      <a:lvl3pPr marL="1218895" algn="r" defTabSz="1218895" rtl="1" eaLnBrk="1" latinLnBrk="0" hangingPunct="1">
        <a:defRPr sz="2400" kern="1200">
          <a:solidFill>
            <a:schemeClr val="tx1"/>
          </a:solidFill>
          <a:latin typeface="+mn-lt"/>
          <a:ea typeface="+mn-ea"/>
          <a:cs typeface="+mn-cs"/>
        </a:defRPr>
      </a:lvl3pPr>
      <a:lvl4pPr marL="1828343" algn="r" defTabSz="1218895" rtl="1" eaLnBrk="1" latinLnBrk="0" hangingPunct="1">
        <a:defRPr sz="2400" kern="1200">
          <a:solidFill>
            <a:schemeClr val="tx1"/>
          </a:solidFill>
          <a:latin typeface="+mn-lt"/>
          <a:ea typeface="+mn-ea"/>
          <a:cs typeface="+mn-cs"/>
        </a:defRPr>
      </a:lvl4pPr>
      <a:lvl5pPr marL="2437790" algn="r" defTabSz="1218895" rtl="1" eaLnBrk="1" latinLnBrk="0" hangingPunct="1">
        <a:defRPr sz="2400" kern="1200">
          <a:solidFill>
            <a:schemeClr val="tx1"/>
          </a:solidFill>
          <a:latin typeface="+mn-lt"/>
          <a:ea typeface="+mn-ea"/>
          <a:cs typeface="+mn-cs"/>
        </a:defRPr>
      </a:lvl5pPr>
      <a:lvl6pPr marL="3047238" algn="r" defTabSz="1218895" rtl="1" eaLnBrk="1" latinLnBrk="0" hangingPunct="1">
        <a:defRPr sz="2400" kern="1200">
          <a:solidFill>
            <a:schemeClr val="tx1"/>
          </a:solidFill>
          <a:latin typeface="+mn-lt"/>
          <a:ea typeface="+mn-ea"/>
          <a:cs typeface="+mn-cs"/>
        </a:defRPr>
      </a:lvl6pPr>
      <a:lvl7pPr marL="3656686" algn="r" defTabSz="1218895" rtl="1" eaLnBrk="1" latinLnBrk="0" hangingPunct="1">
        <a:defRPr sz="2400" kern="1200">
          <a:solidFill>
            <a:schemeClr val="tx1"/>
          </a:solidFill>
          <a:latin typeface="+mn-lt"/>
          <a:ea typeface="+mn-ea"/>
          <a:cs typeface="+mn-cs"/>
        </a:defRPr>
      </a:lvl7pPr>
      <a:lvl8pPr marL="4266133" algn="r" defTabSz="1218895" rtl="1" eaLnBrk="1" latinLnBrk="0" hangingPunct="1">
        <a:defRPr sz="2400" kern="1200">
          <a:solidFill>
            <a:schemeClr val="tx1"/>
          </a:solidFill>
          <a:latin typeface="+mn-lt"/>
          <a:ea typeface="+mn-ea"/>
          <a:cs typeface="+mn-cs"/>
        </a:defRPr>
      </a:lvl8pPr>
      <a:lvl9pPr marL="4875581" algn="r" defTabSz="1218895" rtl="1"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522" y="671390"/>
            <a:ext cx="11437669" cy="9690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סגנון כותרת של תבנית בסיס</a:t>
            </a:r>
            <a:endParaRPr lang="en-GB" smtClean="0"/>
          </a:p>
        </p:txBody>
      </p:sp>
      <p:sp>
        <p:nvSpPr>
          <p:cNvPr id="1027" name="Rectangle 3"/>
          <p:cNvSpPr>
            <a:spLocks noGrp="1" noChangeArrowheads="1"/>
          </p:cNvSpPr>
          <p:nvPr>
            <p:ph type="body" idx="1"/>
          </p:nvPr>
        </p:nvSpPr>
        <p:spPr bwMode="auto">
          <a:xfrm>
            <a:off x="383522" y="1816237"/>
            <a:ext cx="11437669" cy="38034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smtClean="0"/>
          </a:p>
        </p:txBody>
      </p:sp>
      <p:sp>
        <p:nvSpPr>
          <p:cNvPr id="1029" name="Rectangle 5"/>
          <p:cNvSpPr>
            <a:spLocks noGrp="1" noChangeArrowheads="1"/>
          </p:cNvSpPr>
          <p:nvPr>
            <p:ph type="ftr" sz="quarter" idx="3"/>
          </p:nvPr>
        </p:nvSpPr>
        <p:spPr bwMode="auto">
          <a:xfrm>
            <a:off x="866619" y="6311664"/>
            <a:ext cx="8933162" cy="1583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300" b="0">
                <a:solidFill>
                  <a:srgbClr val="ED1A3B"/>
                </a:solidFill>
              </a:defRPr>
            </a:lvl1pPr>
          </a:lstStyle>
          <a:p>
            <a:r>
              <a:rPr lang="en-GB"/>
              <a:t>Client name - Event - Presentation title</a:t>
            </a:r>
          </a:p>
        </p:txBody>
      </p:sp>
      <p:sp>
        <p:nvSpPr>
          <p:cNvPr id="1030" name="Rectangle 6"/>
          <p:cNvSpPr>
            <a:spLocks noGrp="1" noChangeArrowheads="1"/>
          </p:cNvSpPr>
          <p:nvPr>
            <p:ph type="sldNum" sz="quarter" idx="4"/>
          </p:nvPr>
        </p:nvSpPr>
        <p:spPr bwMode="auto">
          <a:xfrm>
            <a:off x="866626" y="6470015"/>
            <a:ext cx="2847763" cy="16468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300" b="0">
                <a:solidFill>
                  <a:srgbClr val="ED1A3B"/>
                </a:solidFill>
              </a:defRPr>
            </a:lvl1pPr>
          </a:lstStyle>
          <a:p>
            <a:r>
              <a:rPr lang="en-GB"/>
              <a:t>Page </a:t>
            </a:r>
            <a:fld id="{D124069A-4E20-4CCB-B32D-3FB48A204216}" type="slidenum">
              <a:rPr lang="en-GB"/>
              <a:pPr/>
              <a:t>‹#›</a:t>
            </a:fld>
            <a:endParaRPr lang="en-GB"/>
          </a:p>
        </p:txBody>
      </p:sp>
      <p:sp>
        <p:nvSpPr>
          <p:cNvPr id="1035" name="Freeform 11"/>
          <p:cNvSpPr>
            <a:spLocks noChangeAspect="1"/>
          </p:cNvSpPr>
          <p:nvPr/>
        </p:nvSpPr>
        <p:spPr bwMode="gray">
          <a:xfrm>
            <a:off x="11605066" y="4"/>
            <a:ext cx="216125" cy="55262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121890" tIns="60945" rIns="121890" bIns="60945"/>
          <a:lstStyle/>
          <a:p>
            <a:endParaRPr lang="en-GB">
              <a:solidFill>
                <a:prstClr val="white"/>
              </a:solidFill>
            </a:endParaRPr>
          </a:p>
        </p:txBody>
      </p:sp>
      <p:sp>
        <p:nvSpPr>
          <p:cNvPr id="1036" name="Freeform 12"/>
          <p:cNvSpPr>
            <a:spLocks noChangeAspect="1"/>
          </p:cNvSpPr>
          <p:nvPr/>
        </p:nvSpPr>
        <p:spPr bwMode="gray">
          <a:xfrm>
            <a:off x="11605066" y="6222990"/>
            <a:ext cx="216125" cy="614382"/>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890" tIns="60945" rIns="121890" bIns="60945"/>
          <a:lstStyle/>
          <a:p>
            <a:endParaRPr lang="en-GB">
              <a:solidFill>
                <a:prstClr val="white"/>
              </a:solidFill>
            </a:endParaRPr>
          </a:p>
        </p:txBody>
      </p:sp>
      <p:sp>
        <p:nvSpPr>
          <p:cNvPr id="12" name="Rectangle 13"/>
          <p:cNvSpPr txBox="1">
            <a:spLocks noChangeArrowheads="1"/>
          </p:cNvSpPr>
          <p:nvPr userDrawn="1"/>
        </p:nvSpPr>
        <p:spPr>
          <a:xfrm>
            <a:off x="7534709" y="6153319"/>
            <a:ext cx="3926268" cy="158346"/>
          </a:xfrm>
          <a:prstGeom prst="rect">
            <a:avLst/>
          </a:prstGeom>
        </p:spPr>
        <p:txBody>
          <a:bodyPr lIns="121890" tIns="60945" rIns="121890" bIns="60945"/>
          <a:lstStyle/>
          <a:p>
            <a:pPr algn="r">
              <a:defRPr/>
            </a:pPr>
            <a:r>
              <a:rPr lang="he-IL" smtClean="0">
                <a:solidFill>
                  <a:prstClr val="white"/>
                </a:solidFill>
              </a:rPr>
              <a:t>שם לקוח – שם מצגת</a:t>
            </a:r>
            <a:endParaRPr lang="en-GB" dirty="0">
              <a:solidFill>
                <a:prstClr val="white"/>
              </a:solidFill>
            </a:endParaRPr>
          </a:p>
        </p:txBody>
      </p:sp>
      <p:sp>
        <p:nvSpPr>
          <p:cNvPr id="13" name="Rectangle 14"/>
          <p:cNvSpPr txBox="1">
            <a:spLocks noChangeArrowheads="1"/>
          </p:cNvSpPr>
          <p:nvPr userDrawn="1"/>
        </p:nvSpPr>
        <p:spPr>
          <a:xfrm>
            <a:off x="8613219" y="6340166"/>
            <a:ext cx="2847763" cy="164680"/>
          </a:xfrm>
          <a:prstGeom prst="rect">
            <a:avLst/>
          </a:prstGeom>
        </p:spPr>
        <p:txBody>
          <a:bodyPr lIns="121890" tIns="60945" rIns="121890" bIns="60945"/>
          <a:lstStyle/>
          <a:p>
            <a:pPr algn="r">
              <a:defRPr/>
            </a:pPr>
            <a:r>
              <a:rPr lang="he-IL" smtClean="0">
                <a:solidFill>
                  <a:prstClr val="white"/>
                </a:solidFill>
              </a:rPr>
              <a:t>עמוד 1</a:t>
            </a:r>
            <a:endParaRPr lang="en-GB" dirty="0">
              <a:solidFill>
                <a:prstClr val="white"/>
              </a:solidFill>
            </a:endParaRPr>
          </a:p>
        </p:txBody>
      </p:sp>
      <p:sp>
        <p:nvSpPr>
          <p:cNvPr id="14" name="Rectangle 6"/>
          <p:cNvSpPr txBox="1">
            <a:spLocks noChangeArrowheads="1"/>
          </p:cNvSpPr>
          <p:nvPr userDrawn="1"/>
        </p:nvSpPr>
        <p:spPr bwMode="auto">
          <a:xfrm>
            <a:off x="8252347" y="6484288"/>
            <a:ext cx="2847763" cy="16468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rtl="1" fontAlgn="auto">
              <a:spcBef>
                <a:spcPts val="0"/>
              </a:spcBef>
              <a:spcAft>
                <a:spcPts val="0"/>
              </a:spcAft>
              <a:defRPr/>
            </a:pPr>
            <a:r>
              <a:rPr lang="he-IL" dirty="0" smtClean="0">
                <a:latin typeface="Arial"/>
              </a:rPr>
              <a:t>עמוד </a:t>
            </a:r>
            <a:fld id="{D124069A-4E20-4CCB-B32D-3FB48A204216}" type="slidenum">
              <a:rPr lang="en-GB" smtClean="0">
                <a:latin typeface="Arial"/>
              </a:rPr>
              <a:pPr algn="r" rtl="1" fontAlgn="auto">
                <a:spcBef>
                  <a:spcPts val="0"/>
                </a:spcBef>
                <a:spcAft>
                  <a:spcPts val="0"/>
                </a:spcAft>
                <a:defRPr/>
              </a:pPr>
              <a:t>‹#›</a:t>
            </a:fld>
            <a:endParaRPr lang="en-GB" dirty="0">
              <a:latin typeface="Arial"/>
            </a:endParaRPr>
          </a:p>
        </p:txBody>
      </p:sp>
      <p:pic>
        <p:nvPicPr>
          <p:cNvPr id="17" name="תמונה 16" descr="BDO_ZIV_HAFT_LOGO.png"/>
          <p:cNvPicPr>
            <a:picLocks noChangeAspect="1"/>
          </p:cNvPicPr>
          <p:nvPr userDrawn="1"/>
        </p:nvPicPr>
        <p:blipFill>
          <a:blip r:embed="rId27" cstate="print"/>
          <a:stretch>
            <a:fillRect/>
          </a:stretch>
        </p:blipFill>
        <p:spPr>
          <a:xfrm>
            <a:off x="374622" y="278056"/>
            <a:ext cx="1774344" cy="359022"/>
          </a:xfrm>
          <a:prstGeom prst="rect">
            <a:avLst/>
          </a:prstGeom>
        </p:spPr>
      </p:pic>
    </p:spTree>
    <p:extLst>
      <p:ext uri="{BB962C8B-B14F-4D97-AF65-F5344CB8AC3E}">
        <p14:creationId xmlns:p14="http://schemas.microsoft.com/office/powerpoint/2010/main" val="2792579790"/>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 id="2147484011" r:id="rId23"/>
    <p:sldLayoutId id="2147484012" r:id="rId24"/>
    <p:sldLayoutId id="2147484013" r:id="rId25"/>
  </p:sldLayoutIdLst>
  <p:hf hdr="0" dt="0"/>
  <p:txStyles>
    <p:titleStyle>
      <a:lvl1pPr algn="l" rtl="1" eaLnBrk="1" fontAlgn="base" hangingPunct="1">
        <a:lnSpc>
          <a:spcPct val="105000"/>
        </a:lnSpc>
        <a:spcBef>
          <a:spcPct val="0"/>
        </a:spcBef>
        <a:spcAft>
          <a:spcPct val="0"/>
        </a:spcAft>
        <a:defRPr sz="3700" b="1">
          <a:solidFill>
            <a:srgbClr val="ED1A3B"/>
          </a:solidFill>
          <a:latin typeface="+mj-lt"/>
          <a:ea typeface="+mj-ea"/>
          <a:cs typeface="+mj-cs"/>
        </a:defRPr>
      </a:lvl1pPr>
      <a:lvl2pPr algn="l" rtl="1" eaLnBrk="1" fontAlgn="base" hangingPunct="1">
        <a:lnSpc>
          <a:spcPct val="105000"/>
        </a:lnSpc>
        <a:spcBef>
          <a:spcPct val="0"/>
        </a:spcBef>
        <a:spcAft>
          <a:spcPct val="0"/>
        </a:spcAft>
        <a:defRPr sz="3700" b="1">
          <a:solidFill>
            <a:srgbClr val="ED1A3B"/>
          </a:solidFill>
          <a:latin typeface="Trebuchet MS" pitchFamily="34" charset="0"/>
        </a:defRPr>
      </a:lvl2pPr>
      <a:lvl3pPr algn="l" rtl="1" eaLnBrk="1" fontAlgn="base" hangingPunct="1">
        <a:lnSpc>
          <a:spcPct val="105000"/>
        </a:lnSpc>
        <a:spcBef>
          <a:spcPct val="0"/>
        </a:spcBef>
        <a:spcAft>
          <a:spcPct val="0"/>
        </a:spcAft>
        <a:defRPr sz="3700" b="1">
          <a:solidFill>
            <a:srgbClr val="ED1A3B"/>
          </a:solidFill>
          <a:latin typeface="Trebuchet MS" pitchFamily="34" charset="0"/>
        </a:defRPr>
      </a:lvl3pPr>
      <a:lvl4pPr algn="l" rtl="1" eaLnBrk="1" fontAlgn="base" hangingPunct="1">
        <a:lnSpc>
          <a:spcPct val="105000"/>
        </a:lnSpc>
        <a:spcBef>
          <a:spcPct val="0"/>
        </a:spcBef>
        <a:spcAft>
          <a:spcPct val="0"/>
        </a:spcAft>
        <a:defRPr sz="3700" b="1">
          <a:solidFill>
            <a:srgbClr val="ED1A3B"/>
          </a:solidFill>
          <a:latin typeface="Trebuchet MS" pitchFamily="34" charset="0"/>
        </a:defRPr>
      </a:lvl4pPr>
      <a:lvl5pPr algn="l" rtl="1" eaLnBrk="1" fontAlgn="base" hangingPunct="1">
        <a:lnSpc>
          <a:spcPct val="105000"/>
        </a:lnSpc>
        <a:spcBef>
          <a:spcPct val="0"/>
        </a:spcBef>
        <a:spcAft>
          <a:spcPct val="0"/>
        </a:spcAft>
        <a:defRPr sz="3700" b="1">
          <a:solidFill>
            <a:srgbClr val="ED1A3B"/>
          </a:solidFill>
          <a:latin typeface="Trebuchet MS" pitchFamily="34" charset="0"/>
        </a:defRPr>
      </a:lvl5pPr>
      <a:lvl6pPr marL="609448" algn="l" rtl="1" eaLnBrk="1" fontAlgn="base" hangingPunct="1">
        <a:lnSpc>
          <a:spcPct val="105000"/>
        </a:lnSpc>
        <a:spcBef>
          <a:spcPct val="0"/>
        </a:spcBef>
        <a:spcAft>
          <a:spcPct val="0"/>
        </a:spcAft>
        <a:defRPr sz="3700" b="1">
          <a:solidFill>
            <a:srgbClr val="ED1A3B"/>
          </a:solidFill>
          <a:latin typeface="Trebuchet MS" pitchFamily="34" charset="0"/>
        </a:defRPr>
      </a:lvl6pPr>
      <a:lvl7pPr marL="1218895" algn="l" rtl="1" eaLnBrk="1" fontAlgn="base" hangingPunct="1">
        <a:lnSpc>
          <a:spcPct val="105000"/>
        </a:lnSpc>
        <a:spcBef>
          <a:spcPct val="0"/>
        </a:spcBef>
        <a:spcAft>
          <a:spcPct val="0"/>
        </a:spcAft>
        <a:defRPr sz="3700" b="1">
          <a:solidFill>
            <a:srgbClr val="ED1A3B"/>
          </a:solidFill>
          <a:latin typeface="Trebuchet MS" pitchFamily="34" charset="0"/>
        </a:defRPr>
      </a:lvl7pPr>
      <a:lvl8pPr marL="1828343" algn="l" rtl="1" eaLnBrk="1" fontAlgn="base" hangingPunct="1">
        <a:lnSpc>
          <a:spcPct val="105000"/>
        </a:lnSpc>
        <a:spcBef>
          <a:spcPct val="0"/>
        </a:spcBef>
        <a:spcAft>
          <a:spcPct val="0"/>
        </a:spcAft>
        <a:defRPr sz="3700" b="1">
          <a:solidFill>
            <a:srgbClr val="ED1A3B"/>
          </a:solidFill>
          <a:latin typeface="Trebuchet MS" pitchFamily="34" charset="0"/>
        </a:defRPr>
      </a:lvl8pPr>
      <a:lvl9pPr marL="2437790" algn="l" rtl="1" eaLnBrk="1" fontAlgn="base" hangingPunct="1">
        <a:lnSpc>
          <a:spcPct val="105000"/>
        </a:lnSpc>
        <a:spcBef>
          <a:spcPct val="0"/>
        </a:spcBef>
        <a:spcAft>
          <a:spcPct val="0"/>
        </a:spcAft>
        <a:defRPr sz="3700" b="1">
          <a:solidFill>
            <a:srgbClr val="ED1A3B"/>
          </a:solidFill>
          <a:latin typeface="Trebuchet MS" pitchFamily="34" charset="0"/>
        </a:defRPr>
      </a:lvl9pPr>
    </p:titleStyle>
    <p:bodyStyle>
      <a:lvl1pPr algn="r" rtl="1" eaLnBrk="1" fontAlgn="base" hangingPunct="1">
        <a:spcBef>
          <a:spcPct val="20000"/>
        </a:spcBef>
        <a:spcAft>
          <a:spcPct val="0"/>
        </a:spcAft>
        <a:defRPr>
          <a:solidFill>
            <a:srgbClr val="786860"/>
          </a:solidFill>
          <a:latin typeface="+mn-lt"/>
          <a:ea typeface="+mn-ea"/>
          <a:cs typeface="+mn-cs"/>
        </a:defRPr>
      </a:lvl1pPr>
      <a:lvl2pPr marL="448621" indent="-446506" algn="r" rtl="1" eaLnBrk="1" fontAlgn="base" hangingPunct="1">
        <a:spcBef>
          <a:spcPct val="20000"/>
        </a:spcBef>
        <a:spcAft>
          <a:spcPct val="0"/>
        </a:spcAft>
        <a:buChar char="•"/>
        <a:defRPr>
          <a:solidFill>
            <a:srgbClr val="786860"/>
          </a:solidFill>
          <a:latin typeface="+mn-lt"/>
        </a:defRPr>
      </a:lvl2pPr>
      <a:lvl3pPr marL="854920" indent="-404183" algn="r" rtl="1" eaLnBrk="1" fontAlgn="base" hangingPunct="1">
        <a:spcBef>
          <a:spcPct val="20000"/>
        </a:spcBef>
        <a:spcAft>
          <a:spcPct val="0"/>
        </a:spcAft>
        <a:buFont typeface="Univers HSBCPB Con 520" pitchFamily="34" charset="0"/>
        <a:buChar char="-"/>
        <a:defRPr sz="1900">
          <a:solidFill>
            <a:srgbClr val="786860"/>
          </a:solidFill>
          <a:latin typeface="+mn-lt"/>
        </a:defRPr>
      </a:lvl3pPr>
      <a:lvl4pPr marL="1295076"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4pPr>
      <a:lvl5pPr marL="1735233"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5pPr>
      <a:lvl6pPr marL="2344680"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6pPr>
      <a:lvl7pPr marL="2954128"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7pPr>
      <a:lvl8pPr marL="3563576"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8pPr>
      <a:lvl9pPr marL="4173023" indent="-438041" algn="r" rtl="1" eaLnBrk="1" fontAlgn="base" hangingPunct="1">
        <a:spcBef>
          <a:spcPct val="20000"/>
        </a:spcBef>
        <a:spcAft>
          <a:spcPct val="0"/>
        </a:spcAft>
        <a:buFont typeface="Univers HSBCPB Con 520" pitchFamily="34" charset="0"/>
        <a:buChar char="-"/>
        <a:defRPr sz="1900">
          <a:solidFill>
            <a:srgbClr val="786860"/>
          </a:solidFill>
          <a:latin typeface="+mn-lt"/>
        </a:defRPr>
      </a:lvl9pPr>
    </p:bodyStyle>
    <p:otherStyle>
      <a:defPPr>
        <a:defRPr lang="en-US"/>
      </a:defPPr>
      <a:lvl1pPr marL="0" algn="r" defTabSz="1218895" rtl="1" eaLnBrk="1" latinLnBrk="0" hangingPunct="1">
        <a:defRPr sz="2400" kern="1200">
          <a:solidFill>
            <a:schemeClr val="tx1"/>
          </a:solidFill>
          <a:latin typeface="+mn-lt"/>
          <a:ea typeface="+mn-ea"/>
          <a:cs typeface="+mn-cs"/>
        </a:defRPr>
      </a:lvl1pPr>
      <a:lvl2pPr marL="609448" algn="r" defTabSz="1218895" rtl="1" eaLnBrk="1" latinLnBrk="0" hangingPunct="1">
        <a:defRPr sz="2400" kern="1200">
          <a:solidFill>
            <a:schemeClr val="tx1"/>
          </a:solidFill>
          <a:latin typeface="+mn-lt"/>
          <a:ea typeface="+mn-ea"/>
          <a:cs typeface="+mn-cs"/>
        </a:defRPr>
      </a:lvl2pPr>
      <a:lvl3pPr marL="1218895" algn="r" defTabSz="1218895" rtl="1" eaLnBrk="1" latinLnBrk="0" hangingPunct="1">
        <a:defRPr sz="2400" kern="1200">
          <a:solidFill>
            <a:schemeClr val="tx1"/>
          </a:solidFill>
          <a:latin typeface="+mn-lt"/>
          <a:ea typeface="+mn-ea"/>
          <a:cs typeface="+mn-cs"/>
        </a:defRPr>
      </a:lvl3pPr>
      <a:lvl4pPr marL="1828343" algn="r" defTabSz="1218895" rtl="1" eaLnBrk="1" latinLnBrk="0" hangingPunct="1">
        <a:defRPr sz="2400" kern="1200">
          <a:solidFill>
            <a:schemeClr val="tx1"/>
          </a:solidFill>
          <a:latin typeface="+mn-lt"/>
          <a:ea typeface="+mn-ea"/>
          <a:cs typeface="+mn-cs"/>
        </a:defRPr>
      </a:lvl4pPr>
      <a:lvl5pPr marL="2437790" algn="r" defTabSz="1218895" rtl="1" eaLnBrk="1" latinLnBrk="0" hangingPunct="1">
        <a:defRPr sz="2400" kern="1200">
          <a:solidFill>
            <a:schemeClr val="tx1"/>
          </a:solidFill>
          <a:latin typeface="+mn-lt"/>
          <a:ea typeface="+mn-ea"/>
          <a:cs typeface="+mn-cs"/>
        </a:defRPr>
      </a:lvl5pPr>
      <a:lvl6pPr marL="3047238" algn="r" defTabSz="1218895" rtl="1" eaLnBrk="1" latinLnBrk="0" hangingPunct="1">
        <a:defRPr sz="2400" kern="1200">
          <a:solidFill>
            <a:schemeClr val="tx1"/>
          </a:solidFill>
          <a:latin typeface="+mn-lt"/>
          <a:ea typeface="+mn-ea"/>
          <a:cs typeface="+mn-cs"/>
        </a:defRPr>
      </a:lvl6pPr>
      <a:lvl7pPr marL="3656686" algn="r" defTabSz="1218895" rtl="1" eaLnBrk="1" latinLnBrk="0" hangingPunct="1">
        <a:defRPr sz="2400" kern="1200">
          <a:solidFill>
            <a:schemeClr val="tx1"/>
          </a:solidFill>
          <a:latin typeface="+mn-lt"/>
          <a:ea typeface="+mn-ea"/>
          <a:cs typeface="+mn-cs"/>
        </a:defRPr>
      </a:lvl7pPr>
      <a:lvl8pPr marL="4266133" algn="r" defTabSz="1218895" rtl="1" eaLnBrk="1" latinLnBrk="0" hangingPunct="1">
        <a:defRPr sz="2400" kern="1200">
          <a:solidFill>
            <a:schemeClr val="tx1"/>
          </a:solidFill>
          <a:latin typeface="+mn-lt"/>
          <a:ea typeface="+mn-ea"/>
          <a:cs typeface="+mn-cs"/>
        </a:defRPr>
      </a:lvl8pPr>
      <a:lvl9pPr marL="4875581" algn="r" defTabSz="1218895" rtl="1"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528" y="671393"/>
            <a:ext cx="11437669" cy="96907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סגנון כותרת של תבנית בסיס</a:t>
            </a:r>
            <a:endParaRPr lang="en-GB" smtClean="0"/>
          </a:p>
        </p:txBody>
      </p:sp>
      <p:sp>
        <p:nvSpPr>
          <p:cNvPr id="1027" name="Rectangle 3"/>
          <p:cNvSpPr>
            <a:spLocks noGrp="1" noChangeArrowheads="1"/>
          </p:cNvSpPr>
          <p:nvPr>
            <p:ph type="body" idx="1"/>
          </p:nvPr>
        </p:nvSpPr>
        <p:spPr bwMode="auto">
          <a:xfrm>
            <a:off x="383528" y="1816227"/>
            <a:ext cx="11437669" cy="380346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smtClean="0"/>
          </a:p>
        </p:txBody>
      </p:sp>
      <p:sp>
        <p:nvSpPr>
          <p:cNvPr id="1035" name="Freeform 11"/>
          <p:cNvSpPr>
            <a:spLocks noChangeAspect="1"/>
          </p:cNvSpPr>
          <p:nvPr/>
        </p:nvSpPr>
        <p:spPr bwMode="gray">
          <a:xfrm>
            <a:off x="11605067" y="0"/>
            <a:ext cx="216125" cy="552627"/>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108810" tIns="54406" rIns="108810" bIns="54406"/>
          <a:lstStyle/>
          <a:p>
            <a:endParaRPr lang="en-GB" sz="1700">
              <a:solidFill>
                <a:prstClr val="white"/>
              </a:solidFill>
            </a:endParaRPr>
          </a:p>
        </p:txBody>
      </p:sp>
      <p:sp>
        <p:nvSpPr>
          <p:cNvPr id="1036" name="Freeform 12"/>
          <p:cNvSpPr>
            <a:spLocks noChangeAspect="1"/>
          </p:cNvSpPr>
          <p:nvPr/>
        </p:nvSpPr>
        <p:spPr bwMode="gray">
          <a:xfrm>
            <a:off x="11605067" y="6222989"/>
            <a:ext cx="216125" cy="614382"/>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08810" tIns="54406" rIns="108810" bIns="54406"/>
          <a:lstStyle/>
          <a:p>
            <a:endParaRPr lang="en-GB" sz="1700">
              <a:solidFill>
                <a:prstClr val="white"/>
              </a:solidFill>
            </a:endParaRPr>
          </a:p>
        </p:txBody>
      </p:sp>
      <p:sp>
        <p:nvSpPr>
          <p:cNvPr id="12" name="Rectangle 13"/>
          <p:cNvSpPr txBox="1">
            <a:spLocks noChangeArrowheads="1"/>
          </p:cNvSpPr>
          <p:nvPr userDrawn="1"/>
        </p:nvSpPr>
        <p:spPr>
          <a:xfrm>
            <a:off x="7534713" y="6153317"/>
            <a:ext cx="3926268" cy="158346"/>
          </a:xfrm>
          <a:prstGeom prst="rect">
            <a:avLst/>
          </a:prstGeom>
        </p:spPr>
        <p:txBody>
          <a:bodyPr lIns="108810" tIns="54406" rIns="108810" bIns="54406"/>
          <a:lstStyle/>
          <a:p>
            <a:pPr algn="r" defTabSz="1088364">
              <a:defRPr/>
            </a:pPr>
            <a:r>
              <a:rPr lang="he-IL" sz="1700" smtClean="0">
                <a:solidFill>
                  <a:prstClr val="white"/>
                </a:solidFill>
              </a:rPr>
              <a:t>שם לקוח – שם מצגת</a:t>
            </a:r>
            <a:endParaRPr lang="en-GB" sz="1700" dirty="0">
              <a:solidFill>
                <a:prstClr val="white"/>
              </a:solidFill>
            </a:endParaRPr>
          </a:p>
        </p:txBody>
      </p:sp>
      <p:sp>
        <p:nvSpPr>
          <p:cNvPr id="13" name="Rectangle 14"/>
          <p:cNvSpPr txBox="1">
            <a:spLocks noChangeArrowheads="1"/>
          </p:cNvSpPr>
          <p:nvPr userDrawn="1"/>
        </p:nvSpPr>
        <p:spPr>
          <a:xfrm>
            <a:off x="8613215" y="6340174"/>
            <a:ext cx="2847763" cy="164679"/>
          </a:xfrm>
          <a:prstGeom prst="rect">
            <a:avLst/>
          </a:prstGeom>
        </p:spPr>
        <p:txBody>
          <a:bodyPr lIns="108810" tIns="54406" rIns="108810" bIns="54406"/>
          <a:lstStyle/>
          <a:p>
            <a:pPr algn="r" defTabSz="1088364">
              <a:defRPr/>
            </a:pPr>
            <a:r>
              <a:rPr lang="he-IL" sz="1700" smtClean="0">
                <a:solidFill>
                  <a:prstClr val="white"/>
                </a:solidFill>
              </a:rPr>
              <a:t>עמוד 1</a:t>
            </a:r>
            <a:endParaRPr lang="en-GB" sz="1700" dirty="0">
              <a:solidFill>
                <a:prstClr val="white"/>
              </a:solidFill>
            </a:endParaRPr>
          </a:p>
        </p:txBody>
      </p:sp>
      <p:sp>
        <p:nvSpPr>
          <p:cNvPr id="14" name="Rectangle 6"/>
          <p:cNvSpPr txBox="1">
            <a:spLocks noChangeArrowheads="1"/>
          </p:cNvSpPr>
          <p:nvPr userDrawn="1"/>
        </p:nvSpPr>
        <p:spPr bwMode="auto">
          <a:xfrm>
            <a:off x="8252342" y="6484284"/>
            <a:ext cx="2847763" cy="164679"/>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algn="r" defTabSz="1088364" rtl="1" fontAlgn="auto">
              <a:spcBef>
                <a:spcPts val="0"/>
              </a:spcBef>
              <a:spcAft>
                <a:spcPts val="0"/>
              </a:spcAft>
              <a:defRPr/>
            </a:pPr>
            <a:r>
              <a:rPr lang="he-IL" sz="1200" dirty="0" smtClean="0">
                <a:latin typeface="Arial"/>
              </a:rPr>
              <a:t>עמוד </a:t>
            </a:r>
            <a:fld id="{D124069A-4E20-4CCB-B32D-3FB48A204216}" type="slidenum">
              <a:rPr lang="en-GB" sz="1200" smtClean="0">
                <a:latin typeface="Arial"/>
              </a:rPr>
              <a:pPr algn="r" defTabSz="1088364" rtl="1" fontAlgn="auto">
                <a:spcBef>
                  <a:spcPts val="0"/>
                </a:spcBef>
                <a:spcAft>
                  <a:spcPts val="0"/>
                </a:spcAft>
                <a:defRPr/>
              </a:pPr>
              <a:t>‹#›</a:t>
            </a:fld>
            <a:endParaRPr lang="en-GB" sz="1200" dirty="0">
              <a:latin typeface="Arial"/>
            </a:endParaRPr>
          </a:p>
        </p:txBody>
      </p:sp>
      <p:pic>
        <p:nvPicPr>
          <p:cNvPr id="17" name="תמונה 16" descr="BDO_ZIV_HAFT_LOGO.png"/>
          <p:cNvPicPr>
            <a:picLocks noChangeAspect="1"/>
          </p:cNvPicPr>
          <p:nvPr userDrawn="1"/>
        </p:nvPicPr>
        <p:blipFill>
          <a:blip r:embed="rId27" cstate="print"/>
          <a:stretch>
            <a:fillRect/>
          </a:stretch>
        </p:blipFill>
        <p:spPr>
          <a:xfrm>
            <a:off x="374622" y="278056"/>
            <a:ext cx="1774344" cy="359022"/>
          </a:xfrm>
          <a:prstGeom prst="rect">
            <a:avLst/>
          </a:prstGeom>
        </p:spPr>
      </p:pic>
    </p:spTree>
    <p:extLst>
      <p:ext uri="{BB962C8B-B14F-4D97-AF65-F5344CB8AC3E}">
        <p14:creationId xmlns:p14="http://schemas.microsoft.com/office/powerpoint/2010/main" val="396354884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 id="2147484082" r:id="rId19"/>
    <p:sldLayoutId id="2147484083" r:id="rId20"/>
    <p:sldLayoutId id="2147484084" r:id="rId21"/>
    <p:sldLayoutId id="2147484085" r:id="rId22"/>
    <p:sldLayoutId id="2147484086" r:id="rId23"/>
    <p:sldLayoutId id="2147484087" r:id="rId24"/>
    <p:sldLayoutId id="2147484088" r:id="rId25"/>
  </p:sldLayoutIdLst>
  <p:hf hdr="0" dt="0"/>
  <p:txStyles>
    <p:titleStyle>
      <a:lvl1pPr algn="l" rtl="1" eaLnBrk="1" fontAlgn="base" hangingPunct="1">
        <a:lnSpc>
          <a:spcPct val="105000"/>
        </a:lnSpc>
        <a:spcBef>
          <a:spcPct val="0"/>
        </a:spcBef>
        <a:spcAft>
          <a:spcPct val="0"/>
        </a:spcAft>
        <a:defRPr sz="3300" b="1">
          <a:solidFill>
            <a:srgbClr val="ED1A3B"/>
          </a:solidFill>
          <a:latin typeface="+mj-lt"/>
          <a:ea typeface="+mj-ea"/>
          <a:cs typeface="+mj-cs"/>
        </a:defRPr>
      </a:lvl1pPr>
      <a:lvl2pPr algn="l" rtl="1" eaLnBrk="1" fontAlgn="base" hangingPunct="1">
        <a:lnSpc>
          <a:spcPct val="105000"/>
        </a:lnSpc>
        <a:spcBef>
          <a:spcPct val="0"/>
        </a:spcBef>
        <a:spcAft>
          <a:spcPct val="0"/>
        </a:spcAft>
        <a:defRPr sz="3300" b="1">
          <a:solidFill>
            <a:srgbClr val="ED1A3B"/>
          </a:solidFill>
          <a:latin typeface="Trebuchet MS" pitchFamily="34" charset="0"/>
        </a:defRPr>
      </a:lvl2pPr>
      <a:lvl3pPr algn="l" rtl="1" eaLnBrk="1" fontAlgn="base" hangingPunct="1">
        <a:lnSpc>
          <a:spcPct val="105000"/>
        </a:lnSpc>
        <a:spcBef>
          <a:spcPct val="0"/>
        </a:spcBef>
        <a:spcAft>
          <a:spcPct val="0"/>
        </a:spcAft>
        <a:defRPr sz="3300" b="1">
          <a:solidFill>
            <a:srgbClr val="ED1A3B"/>
          </a:solidFill>
          <a:latin typeface="Trebuchet MS" pitchFamily="34" charset="0"/>
        </a:defRPr>
      </a:lvl3pPr>
      <a:lvl4pPr algn="l" rtl="1" eaLnBrk="1" fontAlgn="base" hangingPunct="1">
        <a:lnSpc>
          <a:spcPct val="105000"/>
        </a:lnSpc>
        <a:spcBef>
          <a:spcPct val="0"/>
        </a:spcBef>
        <a:spcAft>
          <a:spcPct val="0"/>
        </a:spcAft>
        <a:defRPr sz="3300" b="1">
          <a:solidFill>
            <a:srgbClr val="ED1A3B"/>
          </a:solidFill>
          <a:latin typeface="Trebuchet MS" pitchFamily="34" charset="0"/>
        </a:defRPr>
      </a:lvl4pPr>
      <a:lvl5pPr algn="l" rtl="1" eaLnBrk="1" fontAlgn="base" hangingPunct="1">
        <a:lnSpc>
          <a:spcPct val="105000"/>
        </a:lnSpc>
        <a:spcBef>
          <a:spcPct val="0"/>
        </a:spcBef>
        <a:spcAft>
          <a:spcPct val="0"/>
        </a:spcAft>
        <a:defRPr sz="3300" b="1">
          <a:solidFill>
            <a:srgbClr val="ED1A3B"/>
          </a:solidFill>
          <a:latin typeface="Trebuchet MS" pitchFamily="34" charset="0"/>
        </a:defRPr>
      </a:lvl5pPr>
      <a:lvl6pPr marL="544181" algn="l" rtl="1" eaLnBrk="1" fontAlgn="base" hangingPunct="1">
        <a:lnSpc>
          <a:spcPct val="105000"/>
        </a:lnSpc>
        <a:spcBef>
          <a:spcPct val="0"/>
        </a:spcBef>
        <a:spcAft>
          <a:spcPct val="0"/>
        </a:spcAft>
        <a:defRPr sz="3300" b="1">
          <a:solidFill>
            <a:srgbClr val="ED1A3B"/>
          </a:solidFill>
          <a:latin typeface="Trebuchet MS" pitchFamily="34" charset="0"/>
        </a:defRPr>
      </a:lvl6pPr>
      <a:lvl7pPr marL="1088364" algn="l" rtl="1" eaLnBrk="1" fontAlgn="base" hangingPunct="1">
        <a:lnSpc>
          <a:spcPct val="105000"/>
        </a:lnSpc>
        <a:spcBef>
          <a:spcPct val="0"/>
        </a:spcBef>
        <a:spcAft>
          <a:spcPct val="0"/>
        </a:spcAft>
        <a:defRPr sz="3300" b="1">
          <a:solidFill>
            <a:srgbClr val="ED1A3B"/>
          </a:solidFill>
          <a:latin typeface="Trebuchet MS" pitchFamily="34" charset="0"/>
        </a:defRPr>
      </a:lvl7pPr>
      <a:lvl8pPr marL="1632544" algn="l" rtl="1" eaLnBrk="1" fontAlgn="base" hangingPunct="1">
        <a:lnSpc>
          <a:spcPct val="105000"/>
        </a:lnSpc>
        <a:spcBef>
          <a:spcPct val="0"/>
        </a:spcBef>
        <a:spcAft>
          <a:spcPct val="0"/>
        </a:spcAft>
        <a:defRPr sz="3300" b="1">
          <a:solidFill>
            <a:srgbClr val="ED1A3B"/>
          </a:solidFill>
          <a:latin typeface="Trebuchet MS" pitchFamily="34" charset="0"/>
        </a:defRPr>
      </a:lvl8pPr>
      <a:lvl9pPr marL="2176725" algn="l" rtl="1" eaLnBrk="1" fontAlgn="base" hangingPunct="1">
        <a:lnSpc>
          <a:spcPct val="105000"/>
        </a:lnSpc>
        <a:spcBef>
          <a:spcPct val="0"/>
        </a:spcBef>
        <a:spcAft>
          <a:spcPct val="0"/>
        </a:spcAft>
        <a:defRPr sz="3300" b="1">
          <a:solidFill>
            <a:srgbClr val="ED1A3B"/>
          </a:solidFill>
          <a:latin typeface="Trebuchet MS" pitchFamily="34" charset="0"/>
        </a:defRPr>
      </a:lvl9pPr>
    </p:titleStyle>
    <p:bodyStyle>
      <a:lvl1pPr algn="r" rtl="1" eaLnBrk="1" fontAlgn="base" hangingPunct="1">
        <a:spcBef>
          <a:spcPct val="20000"/>
        </a:spcBef>
        <a:spcAft>
          <a:spcPct val="0"/>
        </a:spcAft>
        <a:defRPr>
          <a:solidFill>
            <a:srgbClr val="786860"/>
          </a:solidFill>
          <a:latin typeface="+mn-lt"/>
          <a:ea typeface="+mn-ea"/>
          <a:cs typeface="+mn-cs"/>
        </a:defRPr>
      </a:lvl1pPr>
      <a:lvl2pPr marL="400578" indent="-398690" algn="r" rtl="1" eaLnBrk="1" fontAlgn="base" hangingPunct="1">
        <a:spcBef>
          <a:spcPct val="20000"/>
        </a:spcBef>
        <a:spcAft>
          <a:spcPct val="0"/>
        </a:spcAft>
        <a:buChar char="•"/>
        <a:defRPr>
          <a:solidFill>
            <a:srgbClr val="786860"/>
          </a:solidFill>
          <a:latin typeface="+mn-lt"/>
        </a:defRPr>
      </a:lvl2pPr>
      <a:lvl3pPr marL="763365" indent="-360898" algn="r" rtl="1" eaLnBrk="1" fontAlgn="base" hangingPunct="1">
        <a:spcBef>
          <a:spcPct val="20000"/>
        </a:spcBef>
        <a:spcAft>
          <a:spcPct val="0"/>
        </a:spcAft>
        <a:buFont typeface="Univers HSBCPB Con 520" pitchFamily="34" charset="0"/>
        <a:buChar char="-"/>
        <a:defRPr sz="1700">
          <a:solidFill>
            <a:srgbClr val="786860"/>
          </a:solidFill>
          <a:latin typeface="+mn-lt"/>
        </a:defRPr>
      </a:lvl3pPr>
      <a:lvl4pPr marL="1156386" indent="-391131" algn="r" rtl="1" eaLnBrk="1" fontAlgn="base" hangingPunct="1">
        <a:spcBef>
          <a:spcPct val="20000"/>
        </a:spcBef>
        <a:spcAft>
          <a:spcPct val="0"/>
        </a:spcAft>
        <a:buFont typeface="Univers HSBCPB Con 520" pitchFamily="34" charset="0"/>
        <a:buChar char="-"/>
        <a:defRPr sz="1700">
          <a:solidFill>
            <a:srgbClr val="786860"/>
          </a:solidFill>
          <a:latin typeface="+mn-lt"/>
        </a:defRPr>
      </a:lvl4pPr>
      <a:lvl5pPr marL="1549404" indent="-391131" algn="r" rtl="1" eaLnBrk="1" fontAlgn="base" hangingPunct="1">
        <a:spcBef>
          <a:spcPct val="20000"/>
        </a:spcBef>
        <a:spcAft>
          <a:spcPct val="0"/>
        </a:spcAft>
        <a:buFont typeface="Univers HSBCPB Con 520" pitchFamily="34" charset="0"/>
        <a:buChar char="-"/>
        <a:defRPr sz="1700">
          <a:solidFill>
            <a:srgbClr val="786860"/>
          </a:solidFill>
          <a:latin typeface="+mn-lt"/>
        </a:defRPr>
      </a:lvl5pPr>
      <a:lvl6pPr marL="2093586" indent="-391131" algn="r" rtl="1" eaLnBrk="1" fontAlgn="base" hangingPunct="1">
        <a:spcBef>
          <a:spcPct val="20000"/>
        </a:spcBef>
        <a:spcAft>
          <a:spcPct val="0"/>
        </a:spcAft>
        <a:buFont typeface="Univers HSBCPB Con 520" pitchFamily="34" charset="0"/>
        <a:buChar char="-"/>
        <a:defRPr sz="1700">
          <a:solidFill>
            <a:srgbClr val="786860"/>
          </a:solidFill>
          <a:latin typeface="+mn-lt"/>
        </a:defRPr>
      </a:lvl6pPr>
      <a:lvl7pPr marL="2637767" indent="-391131" algn="r" rtl="1" eaLnBrk="1" fontAlgn="base" hangingPunct="1">
        <a:spcBef>
          <a:spcPct val="20000"/>
        </a:spcBef>
        <a:spcAft>
          <a:spcPct val="0"/>
        </a:spcAft>
        <a:buFont typeface="Univers HSBCPB Con 520" pitchFamily="34" charset="0"/>
        <a:buChar char="-"/>
        <a:defRPr sz="1700">
          <a:solidFill>
            <a:srgbClr val="786860"/>
          </a:solidFill>
          <a:latin typeface="+mn-lt"/>
        </a:defRPr>
      </a:lvl7pPr>
      <a:lvl8pPr marL="3181949" indent="-391131" algn="r" rtl="1" eaLnBrk="1" fontAlgn="base" hangingPunct="1">
        <a:spcBef>
          <a:spcPct val="20000"/>
        </a:spcBef>
        <a:spcAft>
          <a:spcPct val="0"/>
        </a:spcAft>
        <a:buFont typeface="Univers HSBCPB Con 520" pitchFamily="34" charset="0"/>
        <a:buChar char="-"/>
        <a:defRPr sz="1700">
          <a:solidFill>
            <a:srgbClr val="786860"/>
          </a:solidFill>
          <a:latin typeface="+mn-lt"/>
        </a:defRPr>
      </a:lvl8pPr>
      <a:lvl9pPr marL="3726131" indent="-391131" algn="r" rtl="1" eaLnBrk="1" fontAlgn="base" hangingPunct="1">
        <a:spcBef>
          <a:spcPct val="20000"/>
        </a:spcBef>
        <a:spcAft>
          <a:spcPct val="0"/>
        </a:spcAft>
        <a:buFont typeface="Univers HSBCPB Con 520" pitchFamily="34" charset="0"/>
        <a:buChar char="-"/>
        <a:defRPr sz="1700">
          <a:solidFill>
            <a:srgbClr val="786860"/>
          </a:solidFill>
          <a:latin typeface="+mn-lt"/>
        </a:defRPr>
      </a:lvl9pPr>
    </p:bodyStyle>
    <p:otherStyle>
      <a:defPPr>
        <a:defRPr lang="en-US"/>
      </a:defPPr>
      <a:lvl1pPr marL="0" algn="r" defTabSz="1088364" rtl="1" eaLnBrk="1" latinLnBrk="0" hangingPunct="1">
        <a:defRPr sz="2100" kern="1200">
          <a:solidFill>
            <a:schemeClr val="tx1"/>
          </a:solidFill>
          <a:latin typeface="+mn-lt"/>
          <a:ea typeface="+mn-ea"/>
          <a:cs typeface="+mn-cs"/>
        </a:defRPr>
      </a:lvl1pPr>
      <a:lvl2pPr marL="544181" algn="r" defTabSz="1088364" rtl="1" eaLnBrk="1" latinLnBrk="0" hangingPunct="1">
        <a:defRPr sz="2100" kern="1200">
          <a:solidFill>
            <a:schemeClr val="tx1"/>
          </a:solidFill>
          <a:latin typeface="+mn-lt"/>
          <a:ea typeface="+mn-ea"/>
          <a:cs typeface="+mn-cs"/>
        </a:defRPr>
      </a:lvl2pPr>
      <a:lvl3pPr marL="1088364" algn="r" defTabSz="1088364" rtl="1" eaLnBrk="1" latinLnBrk="0" hangingPunct="1">
        <a:defRPr sz="2100" kern="1200">
          <a:solidFill>
            <a:schemeClr val="tx1"/>
          </a:solidFill>
          <a:latin typeface="+mn-lt"/>
          <a:ea typeface="+mn-ea"/>
          <a:cs typeface="+mn-cs"/>
        </a:defRPr>
      </a:lvl3pPr>
      <a:lvl4pPr marL="1632544" algn="r" defTabSz="1088364" rtl="1" eaLnBrk="1" latinLnBrk="0" hangingPunct="1">
        <a:defRPr sz="2100" kern="1200">
          <a:solidFill>
            <a:schemeClr val="tx1"/>
          </a:solidFill>
          <a:latin typeface="+mn-lt"/>
          <a:ea typeface="+mn-ea"/>
          <a:cs typeface="+mn-cs"/>
        </a:defRPr>
      </a:lvl4pPr>
      <a:lvl5pPr marL="2176725" algn="r" defTabSz="1088364" rtl="1" eaLnBrk="1" latinLnBrk="0" hangingPunct="1">
        <a:defRPr sz="2100" kern="1200">
          <a:solidFill>
            <a:schemeClr val="tx1"/>
          </a:solidFill>
          <a:latin typeface="+mn-lt"/>
          <a:ea typeface="+mn-ea"/>
          <a:cs typeface="+mn-cs"/>
        </a:defRPr>
      </a:lvl5pPr>
      <a:lvl6pPr marL="2720904" algn="r" defTabSz="1088364" rtl="1" eaLnBrk="1" latinLnBrk="0" hangingPunct="1">
        <a:defRPr sz="2100" kern="1200">
          <a:solidFill>
            <a:schemeClr val="tx1"/>
          </a:solidFill>
          <a:latin typeface="+mn-lt"/>
          <a:ea typeface="+mn-ea"/>
          <a:cs typeface="+mn-cs"/>
        </a:defRPr>
      </a:lvl6pPr>
      <a:lvl7pPr marL="3265087" algn="r" defTabSz="1088364" rtl="1" eaLnBrk="1" latinLnBrk="0" hangingPunct="1">
        <a:defRPr sz="2100" kern="1200">
          <a:solidFill>
            <a:schemeClr val="tx1"/>
          </a:solidFill>
          <a:latin typeface="+mn-lt"/>
          <a:ea typeface="+mn-ea"/>
          <a:cs typeface="+mn-cs"/>
        </a:defRPr>
      </a:lvl7pPr>
      <a:lvl8pPr marL="3809268" algn="r" defTabSz="1088364" rtl="1" eaLnBrk="1" latinLnBrk="0" hangingPunct="1">
        <a:defRPr sz="2100" kern="1200">
          <a:solidFill>
            <a:schemeClr val="tx1"/>
          </a:solidFill>
          <a:latin typeface="+mn-lt"/>
          <a:ea typeface="+mn-ea"/>
          <a:cs typeface="+mn-cs"/>
        </a:defRPr>
      </a:lvl8pPr>
      <a:lvl9pPr marL="4353450" algn="r" defTabSz="1088364" rtl="1"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530" y="671392"/>
            <a:ext cx="11437669" cy="96907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סגנון כותרת של תבנית בסיס</a:t>
            </a:r>
            <a:endParaRPr lang="en-GB" smtClean="0"/>
          </a:p>
        </p:txBody>
      </p:sp>
      <p:sp>
        <p:nvSpPr>
          <p:cNvPr id="1027" name="Rectangle 3"/>
          <p:cNvSpPr>
            <a:spLocks noGrp="1" noChangeArrowheads="1"/>
          </p:cNvSpPr>
          <p:nvPr>
            <p:ph type="body" idx="1"/>
          </p:nvPr>
        </p:nvSpPr>
        <p:spPr bwMode="auto">
          <a:xfrm>
            <a:off x="383530" y="1816227"/>
            <a:ext cx="11437669" cy="380346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smtClean="0"/>
          </a:p>
        </p:txBody>
      </p:sp>
      <p:pic>
        <p:nvPicPr>
          <p:cNvPr id="8" name="תמונה 7" descr="BDO_Consulting_Group.png"/>
          <p:cNvPicPr>
            <a:picLocks noChangeAspect="1"/>
          </p:cNvPicPr>
          <p:nvPr userDrawn="1"/>
        </p:nvPicPr>
        <p:blipFill>
          <a:blip r:embed="rId26" cstate="print"/>
          <a:stretch>
            <a:fillRect/>
          </a:stretch>
        </p:blipFill>
        <p:spPr>
          <a:xfrm>
            <a:off x="361063" y="257789"/>
            <a:ext cx="1481620" cy="495560"/>
          </a:xfrm>
          <a:prstGeom prst="rect">
            <a:avLst/>
          </a:prstGeom>
        </p:spPr>
      </p:pic>
      <p:sp>
        <p:nvSpPr>
          <p:cNvPr id="7" name="Freeform 25"/>
          <p:cNvSpPr>
            <a:spLocks noChangeAspect="1"/>
          </p:cNvSpPr>
          <p:nvPr userDrawn="1"/>
        </p:nvSpPr>
        <p:spPr bwMode="gray">
          <a:xfrm>
            <a:off x="11600828" y="5017987"/>
            <a:ext cx="216125" cy="1822559"/>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
        <p:nvSpPr>
          <p:cNvPr id="9" name="Freeform 30"/>
          <p:cNvSpPr>
            <a:spLocks noChangeAspect="1"/>
          </p:cNvSpPr>
          <p:nvPr userDrawn="1"/>
        </p:nvSpPr>
        <p:spPr bwMode="gray">
          <a:xfrm>
            <a:off x="11492765" y="3"/>
            <a:ext cx="216125" cy="896237"/>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lIns="108753" tIns="54377" rIns="108753" bIns="54377"/>
          <a:lstStyle/>
          <a:p>
            <a:endParaRPr lang="en-GB" sz="1700">
              <a:solidFill>
                <a:prstClr val="white"/>
              </a:solidFill>
            </a:endParaRPr>
          </a:p>
        </p:txBody>
      </p:sp>
    </p:spTree>
    <p:extLst>
      <p:ext uri="{BB962C8B-B14F-4D97-AF65-F5344CB8AC3E}">
        <p14:creationId xmlns:p14="http://schemas.microsoft.com/office/powerpoint/2010/main" val="104116398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 id="2147484107" r:id="rId18"/>
    <p:sldLayoutId id="2147484108" r:id="rId19"/>
    <p:sldLayoutId id="2147484109" r:id="rId20"/>
    <p:sldLayoutId id="2147484110" r:id="rId21"/>
    <p:sldLayoutId id="2147484111" r:id="rId22"/>
    <p:sldLayoutId id="2147484112" r:id="rId23"/>
    <p:sldLayoutId id="2147484113" r:id="rId24"/>
  </p:sldLayoutIdLst>
  <p:hf hdr="0" ftr="0" dt="0"/>
  <p:txStyles>
    <p:titleStyle>
      <a:lvl1pPr algn="l" rtl="1" eaLnBrk="1" fontAlgn="base" hangingPunct="1">
        <a:lnSpc>
          <a:spcPct val="105000"/>
        </a:lnSpc>
        <a:spcBef>
          <a:spcPct val="0"/>
        </a:spcBef>
        <a:spcAft>
          <a:spcPct val="0"/>
        </a:spcAft>
        <a:defRPr sz="3300" b="1">
          <a:solidFill>
            <a:srgbClr val="ED1A3B"/>
          </a:solidFill>
          <a:latin typeface="+mj-lt"/>
          <a:ea typeface="+mj-ea"/>
          <a:cs typeface="+mj-cs"/>
        </a:defRPr>
      </a:lvl1pPr>
      <a:lvl2pPr algn="l" rtl="1" eaLnBrk="1" fontAlgn="base" hangingPunct="1">
        <a:lnSpc>
          <a:spcPct val="105000"/>
        </a:lnSpc>
        <a:spcBef>
          <a:spcPct val="0"/>
        </a:spcBef>
        <a:spcAft>
          <a:spcPct val="0"/>
        </a:spcAft>
        <a:defRPr sz="3300" b="1">
          <a:solidFill>
            <a:srgbClr val="ED1A3B"/>
          </a:solidFill>
          <a:latin typeface="Trebuchet MS" pitchFamily="34" charset="0"/>
        </a:defRPr>
      </a:lvl2pPr>
      <a:lvl3pPr algn="l" rtl="1" eaLnBrk="1" fontAlgn="base" hangingPunct="1">
        <a:lnSpc>
          <a:spcPct val="105000"/>
        </a:lnSpc>
        <a:spcBef>
          <a:spcPct val="0"/>
        </a:spcBef>
        <a:spcAft>
          <a:spcPct val="0"/>
        </a:spcAft>
        <a:defRPr sz="3300" b="1">
          <a:solidFill>
            <a:srgbClr val="ED1A3B"/>
          </a:solidFill>
          <a:latin typeface="Trebuchet MS" pitchFamily="34" charset="0"/>
        </a:defRPr>
      </a:lvl3pPr>
      <a:lvl4pPr algn="l" rtl="1" eaLnBrk="1" fontAlgn="base" hangingPunct="1">
        <a:lnSpc>
          <a:spcPct val="105000"/>
        </a:lnSpc>
        <a:spcBef>
          <a:spcPct val="0"/>
        </a:spcBef>
        <a:spcAft>
          <a:spcPct val="0"/>
        </a:spcAft>
        <a:defRPr sz="3300" b="1">
          <a:solidFill>
            <a:srgbClr val="ED1A3B"/>
          </a:solidFill>
          <a:latin typeface="Trebuchet MS" pitchFamily="34" charset="0"/>
        </a:defRPr>
      </a:lvl4pPr>
      <a:lvl5pPr algn="l" rtl="1" eaLnBrk="1" fontAlgn="base" hangingPunct="1">
        <a:lnSpc>
          <a:spcPct val="105000"/>
        </a:lnSpc>
        <a:spcBef>
          <a:spcPct val="0"/>
        </a:spcBef>
        <a:spcAft>
          <a:spcPct val="0"/>
        </a:spcAft>
        <a:defRPr sz="3300" b="1">
          <a:solidFill>
            <a:srgbClr val="ED1A3B"/>
          </a:solidFill>
          <a:latin typeface="Trebuchet MS" pitchFamily="34" charset="0"/>
        </a:defRPr>
      </a:lvl5pPr>
      <a:lvl6pPr marL="544077" algn="l" rtl="1" eaLnBrk="1" fontAlgn="base" hangingPunct="1">
        <a:lnSpc>
          <a:spcPct val="105000"/>
        </a:lnSpc>
        <a:spcBef>
          <a:spcPct val="0"/>
        </a:spcBef>
        <a:spcAft>
          <a:spcPct val="0"/>
        </a:spcAft>
        <a:defRPr sz="3300" b="1">
          <a:solidFill>
            <a:srgbClr val="ED1A3B"/>
          </a:solidFill>
          <a:latin typeface="Trebuchet MS" pitchFamily="34" charset="0"/>
        </a:defRPr>
      </a:lvl6pPr>
      <a:lvl7pPr marL="1088157" algn="l" rtl="1" eaLnBrk="1" fontAlgn="base" hangingPunct="1">
        <a:lnSpc>
          <a:spcPct val="105000"/>
        </a:lnSpc>
        <a:spcBef>
          <a:spcPct val="0"/>
        </a:spcBef>
        <a:spcAft>
          <a:spcPct val="0"/>
        </a:spcAft>
        <a:defRPr sz="3300" b="1">
          <a:solidFill>
            <a:srgbClr val="ED1A3B"/>
          </a:solidFill>
          <a:latin typeface="Trebuchet MS" pitchFamily="34" charset="0"/>
        </a:defRPr>
      </a:lvl7pPr>
      <a:lvl8pPr marL="1632231" algn="l" rtl="1" eaLnBrk="1" fontAlgn="base" hangingPunct="1">
        <a:lnSpc>
          <a:spcPct val="105000"/>
        </a:lnSpc>
        <a:spcBef>
          <a:spcPct val="0"/>
        </a:spcBef>
        <a:spcAft>
          <a:spcPct val="0"/>
        </a:spcAft>
        <a:defRPr sz="3300" b="1">
          <a:solidFill>
            <a:srgbClr val="ED1A3B"/>
          </a:solidFill>
          <a:latin typeface="Trebuchet MS" pitchFamily="34" charset="0"/>
        </a:defRPr>
      </a:lvl8pPr>
      <a:lvl9pPr marL="2176307" algn="l" rtl="1" eaLnBrk="1" fontAlgn="base" hangingPunct="1">
        <a:lnSpc>
          <a:spcPct val="105000"/>
        </a:lnSpc>
        <a:spcBef>
          <a:spcPct val="0"/>
        </a:spcBef>
        <a:spcAft>
          <a:spcPct val="0"/>
        </a:spcAft>
        <a:defRPr sz="3300" b="1">
          <a:solidFill>
            <a:srgbClr val="ED1A3B"/>
          </a:solidFill>
          <a:latin typeface="Trebuchet MS" pitchFamily="34" charset="0"/>
        </a:defRPr>
      </a:lvl9pPr>
    </p:titleStyle>
    <p:bodyStyle>
      <a:lvl1pPr algn="r" rtl="1" eaLnBrk="1" fontAlgn="base" hangingPunct="1">
        <a:spcBef>
          <a:spcPct val="20000"/>
        </a:spcBef>
        <a:spcAft>
          <a:spcPct val="0"/>
        </a:spcAft>
        <a:defRPr>
          <a:solidFill>
            <a:srgbClr val="786860"/>
          </a:solidFill>
          <a:latin typeface="+mn-lt"/>
          <a:ea typeface="+mn-ea"/>
          <a:cs typeface="+mn-cs"/>
        </a:defRPr>
      </a:lvl1pPr>
      <a:lvl2pPr marL="400503" indent="-398615" algn="r" rtl="1" eaLnBrk="1" fontAlgn="base" hangingPunct="1">
        <a:spcBef>
          <a:spcPct val="20000"/>
        </a:spcBef>
        <a:spcAft>
          <a:spcPct val="0"/>
        </a:spcAft>
        <a:buChar char="•"/>
        <a:defRPr>
          <a:solidFill>
            <a:srgbClr val="786860"/>
          </a:solidFill>
          <a:latin typeface="+mn-lt"/>
        </a:defRPr>
      </a:lvl2pPr>
      <a:lvl3pPr marL="763219" indent="-360829" algn="r" rtl="1" eaLnBrk="1" fontAlgn="base" hangingPunct="1">
        <a:spcBef>
          <a:spcPct val="20000"/>
        </a:spcBef>
        <a:spcAft>
          <a:spcPct val="0"/>
        </a:spcAft>
        <a:buFont typeface="Univers HSBCPB Con 520" pitchFamily="34" charset="0"/>
        <a:buChar char="-"/>
        <a:defRPr sz="1700">
          <a:solidFill>
            <a:srgbClr val="786860"/>
          </a:solidFill>
          <a:latin typeface="+mn-lt"/>
        </a:defRPr>
      </a:lvl3pPr>
      <a:lvl4pPr marL="1156164" indent="-391056" algn="r" rtl="1" eaLnBrk="1" fontAlgn="base" hangingPunct="1">
        <a:spcBef>
          <a:spcPct val="20000"/>
        </a:spcBef>
        <a:spcAft>
          <a:spcPct val="0"/>
        </a:spcAft>
        <a:buFont typeface="Univers HSBCPB Con 520" pitchFamily="34" charset="0"/>
        <a:buChar char="-"/>
        <a:defRPr sz="1700">
          <a:solidFill>
            <a:srgbClr val="786860"/>
          </a:solidFill>
          <a:latin typeface="+mn-lt"/>
        </a:defRPr>
      </a:lvl4pPr>
      <a:lvl5pPr marL="1549104" indent="-391056" algn="r" rtl="1" eaLnBrk="1" fontAlgn="base" hangingPunct="1">
        <a:spcBef>
          <a:spcPct val="20000"/>
        </a:spcBef>
        <a:spcAft>
          <a:spcPct val="0"/>
        </a:spcAft>
        <a:buFont typeface="Univers HSBCPB Con 520" pitchFamily="34" charset="0"/>
        <a:buChar char="-"/>
        <a:defRPr sz="1700">
          <a:solidFill>
            <a:srgbClr val="786860"/>
          </a:solidFill>
          <a:latin typeface="+mn-lt"/>
        </a:defRPr>
      </a:lvl5pPr>
      <a:lvl6pPr marL="2093184" indent="-391056" algn="r" rtl="1" eaLnBrk="1" fontAlgn="base" hangingPunct="1">
        <a:spcBef>
          <a:spcPct val="20000"/>
        </a:spcBef>
        <a:spcAft>
          <a:spcPct val="0"/>
        </a:spcAft>
        <a:buFont typeface="Univers HSBCPB Con 520" pitchFamily="34" charset="0"/>
        <a:buChar char="-"/>
        <a:defRPr sz="1700">
          <a:solidFill>
            <a:srgbClr val="786860"/>
          </a:solidFill>
          <a:latin typeface="+mn-lt"/>
        </a:defRPr>
      </a:lvl6pPr>
      <a:lvl7pPr marL="2637260" indent="-391056" algn="r" rtl="1" eaLnBrk="1" fontAlgn="base" hangingPunct="1">
        <a:spcBef>
          <a:spcPct val="20000"/>
        </a:spcBef>
        <a:spcAft>
          <a:spcPct val="0"/>
        </a:spcAft>
        <a:buFont typeface="Univers HSBCPB Con 520" pitchFamily="34" charset="0"/>
        <a:buChar char="-"/>
        <a:defRPr sz="1700">
          <a:solidFill>
            <a:srgbClr val="786860"/>
          </a:solidFill>
          <a:latin typeface="+mn-lt"/>
        </a:defRPr>
      </a:lvl7pPr>
      <a:lvl8pPr marL="3181338" indent="-391056" algn="r" rtl="1" eaLnBrk="1" fontAlgn="base" hangingPunct="1">
        <a:spcBef>
          <a:spcPct val="20000"/>
        </a:spcBef>
        <a:spcAft>
          <a:spcPct val="0"/>
        </a:spcAft>
        <a:buFont typeface="Univers HSBCPB Con 520" pitchFamily="34" charset="0"/>
        <a:buChar char="-"/>
        <a:defRPr sz="1700">
          <a:solidFill>
            <a:srgbClr val="786860"/>
          </a:solidFill>
          <a:latin typeface="+mn-lt"/>
        </a:defRPr>
      </a:lvl8pPr>
      <a:lvl9pPr marL="3725415" indent="-391056" algn="r" rtl="1" eaLnBrk="1" fontAlgn="base" hangingPunct="1">
        <a:spcBef>
          <a:spcPct val="20000"/>
        </a:spcBef>
        <a:spcAft>
          <a:spcPct val="0"/>
        </a:spcAft>
        <a:buFont typeface="Univers HSBCPB Con 520" pitchFamily="34" charset="0"/>
        <a:buChar char="-"/>
        <a:defRPr sz="1700">
          <a:solidFill>
            <a:srgbClr val="786860"/>
          </a:solidFill>
          <a:latin typeface="+mn-lt"/>
        </a:defRPr>
      </a:lvl9pPr>
    </p:bodyStyle>
    <p:otherStyle>
      <a:defPPr>
        <a:defRPr lang="en-US"/>
      </a:defPPr>
      <a:lvl1pPr marL="0" algn="r" defTabSz="1088157" rtl="1" eaLnBrk="1" latinLnBrk="0" hangingPunct="1">
        <a:defRPr sz="2100" kern="1200">
          <a:solidFill>
            <a:schemeClr val="tx1"/>
          </a:solidFill>
          <a:latin typeface="+mn-lt"/>
          <a:ea typeface="+mn-ea"/>
          <a:cs typeface="+mn-cs"/>
        </a:defRPr>
      </a:lvl1pPr>
      <a:lvl2pPr marL="544077" algn="r" defTabSz="1088157" rtl="1" eaLnBrk="1" latinLnBrk="0" hangingPunct="1">
        <a:defRPr sz="2100" kern="1200">
          <a:solidFill>
            <a:schemeClr val="tx1"/>
          </a:solidFill>
          <a:latin typeface="+mn-lt"/>
          <a:ea typeface="+mn-ea"/>
          <a:cs typeface="+mn-cs"/>
        </a:defRPr>
      </a:lvl2pPr>
      <a:lvl3pPr marL="1088157" algn="r" defTabSz="1088157" rtl="1" eaLnBrk="1" latinLnBrk="0" hangingPunct="1">
        <a:defRPr sz="2100" kern="1200">
          <a:solidFill>
            <a:schemeClr val="tx1"/>
          </a:solidFill>
          <a:latin typeface="+mn-lt"/>
          <a:ea typeface="+mn-ea"/>
          <a:cs typeface="+mn-cs"/>
        </a:defRPr>
      </a:lvl3pPr>
      <a:lvl4pPr marL="1632231" algn="r" defTabSz="1088157" rtl="1" eaLnBrk="1" latinLnBrk="0" hangingPunct="1">
        <a:defRPr sz="2100" kern="1200">
          <a:solidFill>
            <a:schemeClr val="tx1"/>
          </a:solidFill>
          <a:latin typeface="+mn-lt"/>
          <a:ea typeface="+mn-ea"/>
          <a:cs typeface="+mn-cs"/>
        </a:defRPr>
      </a:lvl4pPr>
      <a:lvl5pPr marL="2176307" algn="r" defTabSz="1088157" rtl="1" eaLnBrk="1" latinLnBrk="0" hangingPunct="1">
        <a:defRPr sz="2100" kern="1200">
          <a:solidFill>
            <a:schemeClr val="tx1"/>
          </a:solidFill>
          <a:latin typeface="+mn-lt"/>
          <a:ea typeface="+mn-ea"/>
          <a:cs typeface="+mn-cs"/>
        </a:defRPr>
      </a:lvl5pPr>
      <a:lvl6pPr marL="2720379" algn="r" defTabSz="1088157" rtl="1" eaLnBrk="1" latinLnBrk="0" hangingPunct="1">
        <a:defRPr sz="2100" kern="1200">
          <a:solidFill>
            <a:schemeClr val="tx1"/>
          </a:solidFill>
          <a:latin typeface="+mn-lt"/>
          <a:ea typeface="+mn-ea"/>
          <a:cs typeface="+mn-cs"/>
        </a:defRPr>
      </a:lvl6pPr>
      <a:lvl7pPr marL="3264461" algn="r" defTabSz="1088157" rtl="1" eaLnBrk="1" latinLnBrk="0" hangingPunct="1">
        <a:defRPr sz="2100" kern="1200">
          <a:solidFill>
            <a:schemeClr val="tx1"/>
          </a:solidFill>
          <a:latin typeface="+mn-lt"/>
          <a:ea typeface="+mn-ea"/>
          <a:cs typeface="+mn-cs"/>
        </a:defRPr>
      </a:lvl7pPr>
      <a:lvl8pPr marL="3808536" algn="r" defTabSz="1088157" rtl="1" eaLnBrk="1" latinLnBrk="0" hangingPunct="1">
        <a:defRPr sz="2100" kern="1200">
          <a:solidFill>
            <a:schemeClr val="tx1"/>
          </a:solidFill>
          <a:latin typeface="+mn-lt"/>
          <a:ea typeface="+mn-ea"/>
          <a:cs typeface="+mn-cs"/>
        </a:defRPr>
      </a:lvl8pPr>
      <a:lvl9pPr marL="4352614" algn="r" defTabSz="1088157" rtl="1"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83541" y="671402"/>
            <a:ext cx="11437669" cy="9690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smtClean="0"/>
              <a:t>לחץ כדי לערוך סגנון כותרת של תבנית בסיס</a:t>
            </a:r>
          </a:p>
        </p:txBody>
      </p:sp>
      <p:sp>
        <p:nvSpPr>
          <p:cNvPr id="4099" name="Rectangle 3"/>
          <p:cNvSpPr>
            <a:spLocks noGrp="1" noChangeArrowheads="1"/>
          </p:cNvSpPr>
          <p:nvPr>
            <p:ph type="body" idx="1"/>
          </p:nvPr>
        </p:nvSpPr>
        <p:spPr bwMode="auto">
          <a:xfrm>
            <a:off x="383541" y="1816227"/>
            <a:ext cx="11437669" cy="38034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35" name="Freeform 11"/>
          <p:cNvSpPr>
            <a:spLocks noChangeAspect="1"/>
          </p:cNvSpPr>
          <p:nvPr/>
        </p:nvSpPr>
        <p:spPr bwMode="gray">
          <a:xfrm>
            <a:off x="11605066" y="0"/>
            <a:ext cx="216125" cy="552627"/>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sp>
        <p:nvSpPr>
          <p:cNvPr id="1036" name="Freeform 12"/>
          <p:cNvSpPr>
            <a:spLocks noChangeAspect="1"/>
          </p:cNvSpPr>
          <p:nvPr/>
        </p:nvSpPr>
        <p:spPr bwMode="gray">
          <a:xfrm>
            <a:off x="11605066" y="6222989"/>
            <a:ext cx="216125" cy="614382"/>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175" tIns="45587" rIns="91175" bIns="45587"/>
          <a:lstStyle/>
          <a:p>
            <a:pPr>
              <a:defRPr/>
            </a:pPr>
            <a:endParaRPr lang="en-GB" sz="1400">
              <a:solidFill>
                <a:prstClr val="white"/>
              </a:solidFill>
              <a:cs typeface="Arial" pitchFamily="34" charset="0"/>
            </a:endParaRPr>
          </a:p>
        </p:txBody>
      </p:sp>
      <p:pic>
        <p:nvPicPr>
          <p:cNvPr id="4102" name="תמונה 15" descr="BDO_Consulting_Group.png"/>
          <p:cNvPicPr>
            <a:picLocks noChangeAspect="1"/>
          </p:cNvPicPr>
          <p:nvPr/>
        </p:nvPicPr>
        <p:blipFill>
          <a:blip r:embed="rId30" cstate="print"/>
          <a:srcRect/>
          <a:stretch>
            <a:fillRect/>
          </a:stretch>
        </p:blipFill>
        <p:spPr bwMode="auto">
          <a:xfrm>
            <a:off x="360208" y="258107"/>
            <a:ext cx="1644244" cy="495622"/>
          </a:xfrm>
          <a:prstGeom prst="rect">
            <a:avLst/>
          </a:prstGeom>
          <a:noFill/>
          <a:ln w="9525">
            <a:noFill/>
            <a:miter lim="800000"/>
            <a:headEnd/>
            <a:tailEnd/>
          </a:ln>
        </p:spPr>
      </p:pic>
    </p:spTree>
    <p:extLst>
      <p:ext uri="{BB962C8B-B14F-4D97-AF65-F5344CB8AC3E}">
        <p14:creationId xmlns:p14="http://schemas.microsoft.com/office/powerpoint/2010/main" val="363178882"/>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 id="2147484133" r:id="rId19"/>
    <p:sldLayoutId id="2147484134" r:id="rId20"/>
    <p:sldLayoutId id="2147484135" r:id="rId21"/>
    <p:sldLayoutId id="2147484136" r:id="rId22"/>
    <p:sldLayoutId id="2147484137" r:id="rId23"/>
    <p:sldLayoutId id="2147484138" r:id="rId24"/>
    <p:sldLayoutId id="2147484139" r:id="rId25"/>
    <p:sldLayoutId id="2147484140" r:id="rId26"/>
    <p:sldLayoutId id="2147484141" r:id="rId27"/>
    <p:sldLayoutId id="2147484142" r:id="rId28"/>
  </p:sldLayoutIdLst>
  <p:hf hdr="0" ftr="0" dt="0"/>
  <p:txStyles>
    <p:titleStyle>
      <a:lvl1pPr algn="l" rtl="1" fontAlgn="base">
        <a:lnSpc>
          <a:spcPct val="105000"/>
        </a:lnSpc>
        <a:spcBef>
          <a:spcPct val="0"/>
        </a:spcBef>
        <a:spcAft>
          <a:spcPct val="0"/>
        </a:spcAft>
        <a:defRPr sz="2800" b="1">
          <a:solidFill>
            <a:srgbClr val="ED1A3B"/>
          </a:solidFill>
          <a:latin typeface="+mj-lt"/>
          <a:ea typeface="+mj-ea"/>
          <a:cs typeface="+mj-cs"/>
        </a:defRPr>
      </a:lvl1pPr>
      <a:lvl2pPr algn="l" rtl="1" fontAlgn="base">
        <a:lnSpc>
          <a:spcPct val="105000"/>
        </a:lnSpc>
        <a:spcBef>
          <a:spcPct val="0"/>
        </a:spcBef>
        <a:spcAft>
          <a:spcPct val="0"/>
        </a:spcAft>
        <a:defRPr sz="2800" b="1">
          <a:solidFill>
            <a:srgbClr val="ED1A3B"/>
          </a:solidFill>
          <a:latin typeface="Arial" pitchFamily="34" charset="0"/>
          <a:cs typeface="Arial" pitchFamily="34" charset="0"/>
        </a:defRPr>
      </a:lvl2pPr>
      <a:lvl3pPr algn="l" rtl="1" fontAlgn="base">
        <a:lnSpc>
          <a:spcPct val="105000"/>
        </a:lnSpc>
        <a:spcBef>
          <a:spcPct val="0"/>
        </a:spcBef>
        <a:spcAft>
          <a:spcPct val="0"/>
        </a:spcAft>
        <a:defRPr sz="2800" b="1">
          <a:solidFill>
            <a:srgbClr val="ED1A3B"/>
          </a:solidFill>
          <a:latin typeface="Arial" pitchFamily="34" charset="0"/>
          <a:cs typeface="Arial" pitchFamily="34" charset="0"/>
        </a:defRPr>
      </a:lvl3pPr>
      <a:lvl4pPr algn="l" rtl="1" fontAlgn="base">
        <a:lnSpc>
          <a:spcPct val="105000"/>
        </a:lnSpc>
        <a:spcBef>
          <a:spcPct val="0"/>
        </a:spcBef>
        <a:spcAft>
          <a:spcPct val="0"/>
        </a:spcAft>
        <a:defRPr sz="2800" b="1">
          <a:solidFill>
            <a:srgbClr val="ED1A3B"/>
          </a:solidFill>
          <a:latin typeface="Arial" pitchFamily="34" charset="0"/>
          <a:cs typeface="Arial" pitchFamily="34" charset="0"/>
        </a:defRPr>
      </a:lvl4pPr>
      <a:lvl5pPr algn="l" rtl="1" fontAlgn="base">
        <a:lnSpc>
          <a:spcPct val="105000"/>
        </a:lnSpc>
        <a:spcBef>
          <a:spcPct val="0"/>
        </a:spcBef>
        <a:spcAft>
          <a:spcPct val="0"/>
        </a:spcAft>
        <a:defRPr sz="2800" b="1">
          <a:solidFill>
            <a:srgbClr val="ED1A3B"/>
          </a:solidFill>
          <a:latin typeface="Arial" pitchFamily="34" charset="0"/>
          <a:cs typeface="Arial" pitchFamily="34" charset="0"/>
        </a:defRPr>
      </a:lvl5pPr>
      <a:lvl6pPr marL="456734" algn="l" rtl="1" eaLnBrk="1" fontAlgn="base" hangingPunct="1">
        <a:lnSpc>
          <a:spcPct val="105000"/>
        </a:lnSpc>
        <a:spcBef>
          <a:spcPct val="0"/>
        </a:spcBef>
        <a:spcAft>
          <a:spcPct val="0"/>
        </a:spcAft>
        <a:defRPr sz="2800" b="1">
          <a:solidFill>
            <a:srgbClr val="ED1A3B"/>
          </a:solidFill>
          <a:latin typeface="Trebuchet MS" pitchFamily="34" charset="0"/>
        </a:defRPr>
      </a:lvl6pPr>
      <a:lvl7pPr marL="913470" algn="l" rtl="1" eaLnBrk="1" fontAlgn="base" hangingPunct="1">
        <a:lnSpc>
          <a:spcPct val="105000"/>
        </a:lnSpc>
        <a:spcBef>
          <a:spcPct val="0"/>
        </a:spcBef>
        <a:spcAft>
          <a:spcPct val="0"/>
        </a:spcAft>
        <a:defRPr sz="2800" b="1">
          <a:solidFill>
            <a:srgbClr val="ED1A3B"/>
          </a:solidFill>
          <a:latin typeface="Trebuchet MS" pitchFamily="34" charset="0"/>
        </a:defRPr>
      </a:lvl7pPr>
      <a:lvl8pPr marL="1370196" algn="l" rtl="1" eaLnBrk="1" fontAlgn="base" hangingPunct="1">
        <a:lnSpc>
          <a:spcPct val="105000"/>
        </a:lnSpc>
        <a:spcBef>
          <a:spcPct val="0"/>
        </a:spcBef>
        <a:spcAft>
          <a:spcPct val="0"/>
        </a:spcAft>
        <a:defRPr sz="2800" b="1">
          <a:solidFill>
            <a:srgbClr val="ED1A3B"/>
          </a:solidFill>
          <a:latin typeface="Trebuchet MS" pitchFamily="34" charset="0"/>
        </a:defRPr>
      </a:lvl8pPr>
      <a:lvl9pPr marL="1826928" algn="l" rtl="1"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r" rtl="1" fontAlgn="base">
        <a:spcBef>
          <a:spcPct val="20000"/>
        </a:spcBef>
        <a:spcAft>
          <a:spcPct val="0"/>
        </a:spcAft>
        <a:defRPr>
          <a:solidFill>
            <a:srgbClr val="786860"/>
          </a:solidFill>
          <a:latin typeface="+mn-lt"/>
          <a:ea typeface="+mn-ea"/>
          <a:cs typeface="+mn-cs"/>
        </a:defRPr>
      </a:lvl1pPr>
      <a:lvl2pPr marL="336213" indent="-334627" algn="r" rtl="1" fontAlgn="base">
        <a:spcBef>
          <a:spcPct val="20000"/>
        </a:spcBef>
        <a:spcAft>
          <a:spcPct val="0"/>
        </a:spcAft>
        <a:buChar char="•"/>
        <a:defRPr>
          <a:solidFill>
            <a:srgbClr val="786860"/>
          </a:solidFill>
          <a:latin typeface="+mn-lt"/>
          <a:cs typeface="Arial" pitchFamily="34" charset="0"/>
        </a:defRPr>
      </a:lvl2pPr>
      <a:lvl3pPr marL="640694" indent="-302902" algn="r" rtl="1" fontAlgn="base">
        <a:spcBef>
          <a:spcPct val="20000"/>
        </a:spcBef>
        <a:spcAft>
          <a:spcPct val="0"/>
        </a:spcAft>
        <a:buFont typeface="Univers HSBCPB Con 520"/>
        <a:buChar char="-"/>
        <a:defRPr sz="1400">
          <a:solidFill>
            <a:srgbClr val="786860"/>
          </a:solidFill>
          <a:latin typeface="+mn-lt"/>
          <a:cs typeface="Arial" pitchFamily="34" charset="0"/>
        </a:defRPr>
      </a:lvl3pPr>
      <a:lvl4pPr marL="970554" indent="-328277" algn="r" rtl="1" fontAlgn="base">
        <a:spcBef>
          <a:spcPct val="20000"/>
        </a:spcBef>
        <a:spcAft>
          <a:spcPct val="0"/>
        </a:spcAft>
        <a:buFont typeface="Univers HSBCPB Con 520"/>
        <a:buChar char="-"/>
        <a:defRPr sz="1400">
          <a:solidFill>
            <a:srgbClr val="786860"/>
          </a:solidFill>
          <a:latin typeface="+mn-lt"/>
          <a:cs typeface="Arial" pitchFamily="34" charset="0"/>
        </a:defRPr>
      </a:lvl4pPr>
      <a:lvl5pPr marL="1300407" indent="-328277" algn="r" rtl="1" fontAlgn="base">
        <a:spcBef>
          <a:spcPct val="20000"/>
        </a:spcBef>
        <a:spcAft>
          <a:spcPct val="0"/>
        </a:spcAft>
        <a:buFont typeface="Univers HSBCPB Con 520"/>
        <a:buChar char="-"/>
        <a:defRPr sz="1400">
          <a:solidFill>
            <a:srgbClr val="786860"/>
          </a:solidFill>
          <a:latin typeface="+mn-lt"/>
          <a:cs typeface="Arial" pitchFamily="34" charset="0"/>
        </a:defRPr>
      </a:lvl5pPr>
      <a:lvl6pPr marL="1757151" indent="-328277" algn="r" rtl="1"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3880" indent="-328277" algn="r" rtl="1"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0614" indent="-328277" algn="r" rtl="1"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27348" indent="-328277" algn="r" rtl="1"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r" defTabSz="913470" rtl="1" eaLnBrk="1" latinLnBrk="0" hangingPunct="1">
        <a:defRPr sz="1800" kern="1200">
          <a:solidFill>
            <a:schemeClr val="tx1"/>
          </a:solidFill>
          <a:latin typeface="+mn-lt"/>
          <a:ea typeface="+mn-ea"/>
          <a:cs typeface="+mn-cs"/>
        </a:defRPr>
      </a:lvl1pPr>
      <a:lvl2pPr marL="456734" algn="r" defTabSz="913470" rtl="1" eaLnBrk="1" latinLnBrk="0" hangingPunct="1">
        <a:defRPr sz="1800" kern="1200">
          <a:solidFill>
            <a:schemeClr val="tx1"/>
          </a:solidFill>
          <a:latin typeface="+mn-lt"/>
          <a:ea typeface="+mn-ea"/>
          <a:cs typeface="+mn-cs"/>
        </a:defRPr>
      </a:lvl2pPr>
      <a:lvl3pPr marL="913470" algn="r" defTabSz="913470" rtl="1" eaLnBrk="1" latinLnBrk="0" hangingPunct="1">
        <a:defRPr sz="1800" kern="1200">
          <a:solidFill>
            <a:schemeClr val="tx1"/>
          </a:solidFill>
          <a:latin typeface="+mn-lt"/>
          <a:ea typeface="+mn-ea"/>
          <a:cs typeface="+mn-cs"/>
        </a:defRPr>
      </a:lvl3pPr>
      <a:lvl4pPr marL="1370196" algn="r" defTabSz="913470" rtl="1" eaLnBrk="1" latinLnBrk="0" hangingPunct="1">
        <a:defRPr sz="1800" kern="1200">
          <a:solidFill>
            <a:schemeClr val="tx1"/>
          </a:solidFill>
          <a:latin typeface="+mn-lt"/>
          <a:ea typeface="+mn-ea"/>
          <a:cs typeface="+mn-cs"/>
        </a:defRPr>
      </a:lvl4pPr>
      <a:lvl5pPr marL="1826928" algn="r" defTabSz="913470" rtl="1" eaLnBrk="1" latinLnBrk="0" hangingPunct="1">
        <a:defRPr sz="1800" kern="1200">
          <a:solidFill>
            <a:schemeClr val="tx1"/>
          </a:solidFill>
          <a:latin typeface="+mn-lt"/>
          <a:ea typeface="+mn-ea"/>
          <a:cs typeface="+mn-cs"/>
        </a:defRPr>
      </a:lvl5pPr>
      <a:lvl6pPr marL="2283655" algn="r" defTabSz="913470" rtl="1" eaLnBrk="1" latinLnBrk="0" hangingPunct="1">
        <a:defRPr sz="1800" kern="1200">
          <a:solidFill>
            <a:schemeClr val="tx1"/>
          </a:solidFill>
          <a:latin typeface="+mn-lt"/>
          <a:ea typeface="+mn-ea"/>
          <a:cs typeface="+mn-cs"/>
        </a:defRPr>
      </a:lvl6pPr>
      <a:lvl7pPr marL="2740393" algn="r" defTabSz="913470" rtl="1" eaLnBrk="1" latinLnBrk="0" hangingPunct="1">
        <a:defRPr sz="1800" kern="1200">
          <a:solidFill>
            <a:schemeClr val="tx1"/>
          </a:solidFill>
          <a:latin typeface="+mn-lt"/>
          <a:ea typeface="+mn-ea"/>
          <a:cs typeface="+mn-cs"/>
        </a:defRPr>
      </a:lvl7pPr>
      <a:lvl8pPr marL="3197121" algn="r" defTabSz="913470" rtl="1" eaLnBrk="1" latinLnBrk="0" hangingPunct="1">
        <a:defRPr sz="1800" kern="1200">
          <a:solidFill>
            <a:schemeClr val="tx1"/>
          </a:solidFill>
          <a:latin typeface="+mn-lt"/>
          <a:ea typeface="+mn-ea"/>
          <a:cs typeface="+mn-cs"/>
        </a:defRPr>
      </a:lvl8pPr>
      <a:lvl9pPr marL="3653856" algn="r" defTabSz="91347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מציין מיקום טקסט 2"/>
          <p:cNvSpPr>
            <a:spLocks noGrp="1"/>
          </p:cNvSpPr>
          <p:nvPr>
            <p:ph type="body" idx="1"/>
          </p:nvPr>
        </p:nvSpPr>
        <p:spPr bwMode="auto">
          <a:xfrm>
            <a:off x="610235" y="1596143"/>
            <a:ext cx="10984230" cy="4514439"/>
          </a:xfrm>
          <a:prstGeom prst="rect">
            <a:avLst/>
          </a:prstGeom>
          <a:noFill/>
          <a:ln w="9525">
            <a:noFill/>
            <a:miter lim="800000"/>
            <a:headEnd/>
            <a:tailEnd/>
          </a:ln>
        </p:spPr>
        <p:txBody>
          <a:bodyPr vert="horz" wrap="square" lIns="91208" tIns="45604" rIns="91208" bIns="45604"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8746702" y="6340169"/>
            <a:ext cx="2847763" cy="364195"/>
          </a:xfrm>
          <a:prstGeom prst="rect">
            <a:avLst/>
          </a:prstGeom>
        </p:spPr>
        <p:txBody>
          <a:bodyPr vert="horz" lIns="91208" tIns="45604" rIns="91208" bIns="45604" rtlCol="1" anchor="ctr"/>
          <a:lstStyle>
            <a:lvl1pPr algn="r" fontAlgn="auto">
              <a:spcBef>
                <a:spcPts val="0"/>
              </a:spcBef>
              <a:spcAft>
                <a:spcPts val="0"/>
              </a:spcAft>
              <a:defRPr sz="1200">
                <a:solidFill>
                  <a:schemeClr val="tx1">
                    <a:tint val="75000"/>
                  </a:schemeClr>
                </a:solidFill>
                <a:latin typeface="+mn-lt"/>
                <a:cs typeface="+mn-cs"/>
              </a:defRPr>
            </a:lvl1pPr>
          </a:lstStyle>
          <a:p>
            <a:pPr rtl="1">
              <a:defRPr/>
            </a:pPr>
            <a:fld id="{7649ACE8-50A0-4833-BDF2-3AD04C79B2CB}" type="datetimeFigureOut">
              <a:rPr lang="he-IL" b="0">
                <a:solidFill>
                  <a:prstClr val="black">
                    <a:tint val="75000"/>
                  </a:prstClr>
                </a:solidFill>
              </a:rPr>
              <a:pPr rtl="1">
                <a:defRPr/>
              </a:pPr>
              <a:t>כ"ט/תמוז/תשע"ו</a:t>
            </a:fld>
            <a:endParaRPr lang="he-IL" b="0">
              <a:solidFill>
                <a:prstClr val="black">
                  <a:tint val="75000"/>
                </a:prstClr>
              </a:solidFill>
            </a:endParaRPr>
          </a:p>
        </p:txBody>
      </p:sp>
      <p:sp>
        <p:nvSpPr>
          <p:cNvPr id="5" name="מציין מיקום של כותרת תחתונה 4"/>
          <p:cNvSpPr>
            <a:spLocks noGrp="1"/>
          </p:cNvSpPr>
          <p:nvPr>
            <p:ph type="ftr" sz="quarter" idx="3"/>
          </p:nvPr>
        </p:nvSpPr>
        <p:spPr>
          <a:xfrm>
            <a:off x="4169939" y="6340169"/>
            <a:ext cx="3864822" cy="364195"/>
          </a:xfrm>
          <a:prstGeom prst="rect">
            <a:avLst/>
          </a:prstGeom>
        </p:spPr>
        <p:txBody>
          <a:bodyPr vert="horz" lIns="91208" tIns="45604" rIns="91208" bIns="45604" rtlCol="1" anchor="ctr"/>
          <a:lstStyle>
            <a:lvl1pPr algn="ctr" fontAlgn="auto">
              <a:spcBef>
                <a:spcPts val="0"/>
              </a:spcBef>
              <a:spcAft>
                <a:spcPts val="0"/>
              </a:spcAft>
              <a:defRPr sz="1200">
                <a:solidFill>
                  <a:schemeClr val="tx1">
                    <a:tint val="75000"/>
                  </a:schemeClr>
                </a:solidFill>
                <a:latin typeface="+mn-lt"/>
                <a:cs typeface="+mn-cs"/>
              </a:defRPr>
            </a:lvl1pPr>
          </a:lstStyle>
          <a:p>
            <a:pPr rtl="1">
              <a:defRPr/>
            </a:pPr>
            <a:endParaRPr lang="he-IL" b="0">
              <a:solidFill>
                <a:prstClr val="black">
                  <a:tint val="75000"/>
                </a:prstClr>
              </a:solidFill>
            </a:endParaRPr>
          </a:p>
        </p:txBody>
      </p:sp>
      <p:sp>
        <p:nvSpPr>
          <p:cNvPr id="6" name="מציין מיקום של מספר שקופית 5"/>
          <p:cNvSpPr>
            <a:spLocks noGrp="1"/>
          </p:cNvSpPr>
          <p:nvPr>
            <p:ph type="sldNum" sz="quarter" idx="4"/>
          </p:nvPr>
        </p:nvSpPr>
        <p:spPr>
          <a:xfrm>
            <a:off x="610235" y="6340169"/>
            <a:ext cx="2847763" cy="364195"/>
          </a:xfrm>
          <a:prstGeom prst="rect">
            <a:avLst/>
          </a:prstGeom>
        </p:spPr>
        <p:txBody>
          <a:bodyPr vert="horz" lIns="91208" tIns="45604" rIns="91208" bIns="45604" rtlCol="1" anchor="ctr"/>
          <a:lstStyle>
            <a:lvl1pPr algn="l" fontAlgn="auto">
              <a:spcBef>
                <a:spcPts val="0"/>
              </a:spcBef>
              <a:spcAft>
                <a:spcPts val="0"/>
              </a:spcAft>
              <a:defRPr sz="1200">
                <a:solidFill>
                  <a:schemeClr val="tx1">
                    <a:tint val="75000"/>
                  </a:schemeClr>
                </a:solidFill>
                <a:latin typeface="+mn-lt"/>
                <a:cs typeface="+mn-cs"/>
              </a:defRPr>
            </a:lvl1pPr>
          </a:lstStyle>
          <a:p>
            <a:pPr rtl="1">
              <a:defRPr/>
            </a:pPr>
            <a:fld id="{1A19C807-2CB0-455B-9444-20E2EABB44AB}" type="slidenum">
              <a:rPr lang="he-IL" b="0">
                <a:solidFill>
                  <a:prstClr val="black">
                    <a:tint val="75000"/>
                  </a:prstClr>
                </a:solidFill>
              </a:rPr>
              <a:pPr rtl="1">
                <a:defRPr/>
              </a:pPr>
              <a:t>‹#›</a:t>
            </a:fld>
            <a:endParaRPr lang="he-IL" b="0">
              <a:solidFill>
                <a:prstClr val="black">
                  <a:tint val="75000"/>
                </a:prstClr>
              </a:solidFill>
            </a:endParaRPr>
          </a:p>
        </p:txBody>
      </p:sp>
      <p:sp>
        <p:nvSpPr>
          <p:cNvPr id="7" name="כותרת 1"/>
          <p:cNvSpPr txBox="1">
            <a:spLocks/>
          </p:cNvSpPr>
          <p:nvPr userDrawn="1"/>
        </p:nvSpPr>
        <p:spPr>
          <a:xfrm>
            <a:off x="572095" y="926337"/>
            <a:ext cx="10984230" cy="1140090"/>
          </a:xfrm>
          <a:prstGeom prst="rect">
            <a:avLst/>
          </a:prstGeom>
        </p:spPr>
        <p:txBody>
          <a:bodyPr lIns="91208" tIns="45604" rIns="91208" bIns="45604">
            <a:normAutofit/>
          </a:bodyPr>
          <a:lstStyle>
            <a:lvl1pPr>
              <a:defRPr lang="he-IL" sz="2800" kern="1200" dirty="0">
                <a:solidFill>
                  <a:srgbClr val="FF0000"/>
                </a:solidFill>
                <a:latin typeface="Trebuchet MS" pitchFamily="34" charset="0"/>
                <a:ea typeface="+mj-ea"/>
                <a:cs typeface="+mn-cs"/>
              </a:defRPr>
            </a:lvl1pPr>
          </a:lstStyle>
          <a:p>
            <a:pPr rtl="1" fontAlgn="auto">
              <a:spcAft>
                <a:spcPts val="0"/>
              </a:spcAft>
              <a:defRPr/>
            </a:pPr>
            <a:endParaRPr b="0">
              <a:cs typeface="Arial"/>
            </a:endParaRPr>
          </a:p>
        </p:txBody>
      </p:sp>
    </p:spTree>
    <p:extLst>
      <p:ext uri="{BB962C8B-B14F-4D97-AF65-F5344CB8AC3E}">
        <p14:creationId xmlns:p14="http://schemas.microsoft.com/office/powerpoint/2010/main" val="586500202"/>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6792" algn="ctr" rtl="1" fontAlgn="base">
        <a:spcBef>
          <a:spcPct val="0"/>
        </a:spcBef>
        <a:spcAft>
          <a:spcPct val="0"/>
        </a:spcAft>
        <a:defRPr sz="4400">
          <a:solidFill>
            <a:schemeClr val="tx1"/>
          </a:solidFill>
          <a:latin typeface="Calibri" pitchFamily="34" charset="0"/>
          <a:cs typeface="Times New Roman" pitchFamily="18" charset="0"/>
        </a:defRPr>
      </a:lvl6pPr>
      <a:lvl7pPr marL="913586" algn="ctr" rtl="1" fontAlgn="base">
        <a:spcBef>
          <a:spcPct val="0"/>
        </a:spcBef>
        <a:spcAft>
          <a:spcPct val="0"/>
        </a:spcAft>
        <a:defRPr sz="4400">
          <a:solidFill>
            <a:schemeClr val="tx1"/>
          </a:solidFill>
          <a:latin typeface="Calibri" pitchFamily="34" charset="0"/>
          <a:cs typeface="Times New Roman" pitchFamily="18" charset="0"/>
        </a:defRPr>
      </a:lvl7pPr>
      <a:lvl8pPr marL="1370371" algn="ctr" rtl="1" fontAlgn="base">
        <a:spcBef>
          <a:spcPct val="0"/>
        </a:spcBef>
        <a:spcAft>
          <a:spcPct val="0"/>
        </a:spcAft>
        <a:defRPr sz="4400">
          <a:solidFill>
            <a:schemeClr val="tx1"/>
          </a:solidFill>
          <a:latin typeface="Calibri" pitchFamily="34" charset="0"/>
          <a:cs typeface="Times New Roman" pitchFamily="18" charset="0"/>
        </a:defRPr>
      </a:lvl8pPr>
      <a:lvl9pPr marL="1827162"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592" indent="-342592"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290" indent="-285492"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978" indent="-228393"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767" indent="-228393"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561" indent="-228393"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346" indent="-228393" algn="r" defTabSz="913586"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9" indent="-228393" algn="r" defTabSz="913586"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9" indent="-228393" algn="r" defTabSz="913586"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19" indent="-228393" algn="r" defTabSz="913586"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3586" rtl="1" eaLnBrk="1" latinLnBrk="0" hangingPunct="1">
        <a:defRPr sz="1800" kern="1200">
          <a:solidFill>
            <a:schemeClr val="tx1"/>
          </a:solidFill>
          <a:latin typeface="+mn-lt"/>
          <a:ea typeface="+mn-ea"/>
          <a:cs typeface="+mn-cs"/>
        </a:defRPr>
      </a:lvl1pPr>
      <a:lvl2pPr marL="456792" algn="r" defTabSz="913586" rtl="1" eaLnBrk="1" latinLnBrk="0" hangingPunct="1">
        <a:defRPr sz="1800" kern="1200">
          <a:solidFill>
            <a:schemeClr val="tx1"/>
          </a:solidFill>
          <a:latin typeface="+mn-lt"/>
          <a:ea typeface="+mn-ea"/>
          <a:cs typeface="+mn-cs"/>
        </a:defRPr>
      </a:lvl2pPr>
      <a:lvl3pPr marL="913586" algn="r" defTabSz="913586" rtl="1" eaLnBrk="1" latinLnBrk="0" hangingPunct="1">
        <a:defRPr sz="1800" kern="1200">
          <a:solidFill>
            <a:schemeClr val="tx1"/>
          </a:solidFill>
          <a:latin typeface="+mn-lt"/>
          <a:ea typeface="+mn-ea"/>
          <a:cs typeface="+mn-cs"/>
        </a:defRPr>
      </a:lvl3pPr>
      <a:lvl4pPr marL="1370371" algn="r" defTabSz="913586" rtl="1" eaLnBrk="1" latinLnBrk="0" hangingPunct="1">
        <a:defRPr sz="1800" kern="1200">
          <a:solidFill>
            <a:schemeClr val="tx1"/>
          </a:solidFill>
          <a:latin typeface="+mn-lt"/>
          <a:ea typeface="+mn-ea"/>
          <a:cs typeface="+mn-cs"/>
        </a:defRPr>
      </a:lvl4pPr>
      <a:lvl5pPr marL="1827162" algn="r" defTabSz="913586" rtl="1" eaLnBrk="1" latinLnBrk="0" hangingPunct="1">
        <a:defRPr sz="1800" kern="1200">
          <a:solidFill>
            <a:schemeClr val="tx1"/>
          </a:solidFill>
          <a:latin typeface="+mn-lt"/>
          <a:ea typeface="+mn-ea"/>
          <a:cs typeface="+mn-cs"/>
        </a:defRPr>
      </a:lvl5pPr>
      <a:lvl6pPr marL="2283947" algn="r" defTabSz="913586" rtl="1" eaLnBrk="1" latinLnBrk="0" hangingPunct="1">
        <a:defRPr sz="1800" kern="1200">
          <a:solidFill>
            <a:schemeClr val="tx1"/>
          </a:solidFill>
          <a:latin typeface="+mn-lt"/>
          <a:ea typeface="+mn-ea"/>
          <a:cs typeface="+mn-cs"/>
        </a:defRPr>
      </a:lvl6pPr>
      <a:lvl7pPr marL="2740744" algn="r" defTabSz="913586" rtl="1" eaLnBrk="1" latinLnBrk="0" hangingPunct="1">
        <a:defRPr sz="1800" kern="1200">
          <a:solidFill>
            <a:schemeClr val="tx1"/>
          </a:solidFill>
          <a:latin typeface="+mn-lt"/>
          <a:ea typeface="+mn-ea"/>
          <a:cs typeface="+mn-cs"/>
        </a:defRPr>
      </a:lvl7pPr>
      <a:lvl8pPr marL="3197531" algn="r" defTabSz="913586" rtl="1" eaLnBrk="1" latinLnBrk="0" hangingPunct="1">
        <a:defRPr sz="1800" kern="1200">
          <a:solidFill>
            <a:schemeClr val="tx1"/>
          </a:solidFill>
          <a:latin typeface="+mn-lt"/>
          <a:ea typeface="+mn-ea"/>
          <a:cs typeface="+mn-cs"/>
        </a:defRPr>
      </a:lvl8pPr>
      <a:lvl9pPr marL="3654324" algn="r" defTabSz="913586"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מציין מיקום טקסט 2"/>
          <p:cNvSpPr>
            <a:spLocks noGrp="1"/>
          </p:cNvSpPr>
          <p:nvPr>
            <p:ph type="body" idx="1"/>
          </p:nvPr>
        </p:nvSpPr>
        <p:spPr bwMode="auto">
          <a:xfrm>
            <a:off x="610235" y="1596145"/>
            <a:ext cx="10984230" cy="4514439"/>
          </a:xfrm>
          <a:prstGeom prst="rect">
            <a:avLst/>
          </a:prstGeom>
          <a:noFill/>
          <a:ln w="9525">
            <a:noFill/>
            <a:miter lim="800000"/>
            <a:headEnd/>
            <a:tailEnd/>
          </a:ln>
        </p:spPr>
        <p:txBody>
          <a:bodyPr vert="horz" wrap="square" lIns="91175" tIns="45587" rIns="91175" bIns="45587"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8746702" y="6340169"/>
            <a:ext cx="2847763" cy="364195"/>
          </a:xfrm>
          <a:prstGeom prst="rect">
            <a:avLst/>
          </a:prstGeom>
        </p:spPr>
        <p:txBody>
          <a:bodyPr vert="horz" lIns="91175" tIns="45587" rIns="91175" bIns="45587" rtlCol="1" anchor="ctr"/>
          <a:lstStyle>
            <a:lvl1pPr algn="r" fontAlgn="auto">
              <a:spcBef>
                <a:spcPts val="0"/>
              </a:spcBef>
              <a:spcAft>
                <a:spcPts val="0"/>
              </a:spcAft>
              <a:defRPr sz="1200">
                <a:solidFill>
                  <a:prstClr val="black">
                    <a:tint val="75000"/>
                  </a:prstClr>
                </a:solidFill>
                <a:latin typeface="+mn-lt"/>
                <a:cs typeface="+mn-cs"/>
              </a:defRPr>
            </a:lvl1pPr>
          </a:lstStyle>
          <a:p>
            <a:pPr rtl="1">
              <a:defRPr/>
            </a:pPr>
            <a:fld id="{E4A3A136-314E-4F36-B4C1-9DF414122048}" type="datetimeFigureOut">
              <a:rPr lang="he-IL" b="0"/>
              <a:pPr rtl="1">
                <a:defRPr/>
              </a:pPr>
              <a:t>כ"ט/תמוז/תשע"ו</a:t>
            </a:fld>
            <a:endParaRPr lang="he-IL" b="0"/>
          </a:p>
        </p:txBody>
      </p:sp>
      <p:sp>
        <p:nvSpPr>
          <p:cNvPr id="5" name="מציין מיקום של כותרת תחתונה 4"/>
          <p:cNvSpPr>
            <a:spLocks noGrp="1"/>
          </p:cNvSpPr>
          <p:nvPr>
            <p:ph type="ftr" sz="quarter" idx="3"/>
          </p:nvPr>
        </p:nvSpPr>
        <p:spPr>
          <a:xfrm>
            <a:off x="4169939" y="6340169"/>
            <a:ext cx="3864822" cy="364195"/>
          </a:xfrm>
          <a:prstGeom prst="rect">
            <a:avLst/>
          </a:prstGeom>
        </p:spPr>
        <p:txBody>
          <a:bodyPr vert="horz" lIns="91175" tIns="45587" rIns="91175" bIns="45587" rtlCol="1" anchor="ctr"/>
          <a:lstStyle>
            <a:lvl1pPr algn="ctr" fontAlgn="auto">
              <a:spcBef>
                <a:spcPts val="0"/>
              </a:spcBef>
              <a:spcAft>
                <a:spcPts val="0"/>
              </a:spcAft>
              <a:defRPr sz="1200">
                <a:solidFill>
                  <a:prstClr val="black">
                    <a:tint val="75000"/>
                  </a:prstClr>
                </a:solidFill>
                <a:latin typeface="+mn-lt"/>
                <a:cs typeface="+mn-cs"/>
              </a:defRPr>
            </a:lvl1pPr>
          </a:lstStyle>
          <a:p>
            <a:pPr rtl="1">
              <a:defRPr/>
            </a:pPr>
            <a:endParaRPr lang="he-IL" b="0"/>
          </a:p>
        </p:txBody>
      </p:sp>
      <p:sp>
        <p:nvSpPr>
          <p:cNvPr id="6" name="מציין מיקום של מספר שקופית 5"/>
          <p:cNvSpPr>
            <a:spLocks noGrp="1"/>
          </p:cNvSpPr>
          <p:nvPr>
            <p:ph type="sldNum" sz="quarter" idx="4"/>
          </p:nvPr>
        </p:nvSpPr>
        <p:spPr>
          <a:xfrm>
            <a:off x="610235" y="6340169"/>
            <a:ext cx="2847763" cy="364195"/>
          </a:xfrm>
          <a:prstGeom prst="rect">
            <a:avLst/>
          </a:prstGeom>
        </p:spPr>
        <p:txBody>
          <a:bodyPr vert="horz" lIns="91175" tIns="45587" rIns="91175" bIns="45587" rtlCol="1" anchor="ctr"/>
          <a:lstStyle>
            <a:lvl1pPr algn="l" fontAlgn="auto">
              <a:spcBef>
                <a:spcPts val="0"/>
              </a:spcBef>
              <a:spcAft>
                <a:spcPts val="0"/>
              </a:spcAft>
              <a:defRPr sz="1200">
                <a:solidFill>
                  <a:prstClr val="black">
                    <a:tint val="75000"/>
                  </a:prstClr>
                </a:solidFill>
                <a:latin typeface="+mn-lt"/>
                <a:cs typeface="+mn-cs"/>
              </a:defRPr>
            </a:lvl1pPr>
          </a:lstStyle>
          <a:p>
            <a:pPr rtl="1">
              <a:defRPr/>
            </a:pPr>
            <a:fld id="{5E27C450-BEC3-4262-8B38-381E7E16C9CA}" type="slidenum">
              <a:rPr lang="he-IL" b="0"/>
              <a:pPr rtl="1">
                <a:defRPr/>
              </a:pPr>
              <a:t>‹#›</a:t>
            </a:fld>
            <a:endParaRPr lang="he-IL" b="0"/>
          </a:p>
        </p:txBody>
      </p:sp>
      <p:sp>
        <p:nvSpPr>
          <p:cNvPr id="7" name="כותרת 1"/>
          <p:cNvSpPr txBox="1">
            <a:spLocks/>
          </p:cNvSpPr>
          <p:nvPr userDrawn="1"/>
        </p:nvSpPr>
        <p:spPr>
          <a:xfrm>
            <a:off x="572095" y="926339"/>
            <a:ext cx="10984230" cy="1140090"/>
          </a:xfrm>
          <a:prstGeom prst="rect">
            <a:avLst/>
          </a:prstGeom>
        </p:spPr>
        <p:txBody>
          <a:bodyPr lIns="91175" tIns="45587" rIns="91175" bIns="45587">
            <a:normAutofit/>
          </a:bodyPr>
          <a:lstStyle>
            <a:lvl1pPr>
              <a:defRPr lang="he-IL" sz="2800" kern="1200" dirty="0">
                <a:solidFill>
                  <a:srgbClr val="FF0000"/>
                </a:solidFill>
                <a:latin typeface="Trebuchet MS" pitchFamily="34" charset="0"/>
                <a:ea typeface="+mj-ea"/>
                <a:cs typeface="+mn-cs"/>
              </a:defRPr>
            </a:lvl1pPr>
          </a:lstStyle>
          <a:p>
            <a:pPr rtl="1" fontAlgn="auto">
              <a:spcAft>
                <a:spcPts val="0"/>
              </a:spcAft>
              <a:defRPr/>
            </a:pPr>
            <a:endParaRPr b="0">
              <a:cs typeface="Arial"/>
            </a:endParaRPr>
          </a:p>
        </p:txBody>
      </p:sp>
    </p:spTree>
    <p:extLst>
      <p:ext uri="{BB962C8B-B14F-4D97-AF65-F5344CB8AC3E}">
        <p14:creationId xmlns:p14="http://schemas.microsoft.com/office/powerpoint/2010/main" val="1421002163"/>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6734" algn="ctr" rtl="1" fontAlgn="base">
        <a:spcBef>
          <a:spcPct val="0"/>
        </a:spcBef>
        <a:spcAft>
          <a:spcPct val="0"/>
        </a:spcAft>
        <a:defRPr sz="4400">
          <a:solidFill>
            <a:schemeClr val="tx1"/>
          </a:solidFill>
          <a:latin typeface="Calibri" pitchFamily="34" charset="0"/>
          <a:cs typeface="Times New Roman" pitchFamily="18" charset="0"/>
        </a:defRPr>
      </a:lvl6pPr>
      <a:lvl7pPr marL="913470" algn="ctr" rtl="1" fontAlgn="base">
        <a:spcBef>
          <a:spcPct val="0"/>
        </a:spcBef>
        <a:spcAft>
          <a:spcPct val="0"/>
        </a:spcAft>
        <a:defRPr sz="4400">
          <a:solidFill>
            <a:schemeClr val="tx1"/>
          </a:solidFill>
          <a:latin typeface="Calibri" pitchFamily="34" charset="0"/>
          <a:cs typeface="Times New Roman" pitchFamily="18" charset="0"/>
        </a:defRPr>
      </a:lvl7pPr>
      <a:lvl8pPr marL="1370196" algn="ctr" rtl="1" fontAlgn="base">
        <a:spcBef>
          <a:spcPct val="0"/>
        </a:spcBef>
        <a:spcAft>
          <a:spcPct val="0"/>
        </a:spcAft>
        <a:defRPr sz="4400">
          <a:solidFill>
            <a:schemeClr val="tx1"/>
          </a:solidFill>
          <a:latin typeface="Calibri" pitchFamily="34" charset="0"/>
          <a:cs typeface="Times New Roman" pitchFamily="18" charset="0"/>
        </a:defRPr>
      </a:lvl8pPr>
      <a:lvl9pPr marL="1826928"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548" indent="-342548"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195" indent="-285456"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832" indent="-228363"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562" indent="-228363"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299" indent="-228363"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024" indent="-228363" algn="r" defTabSz="91347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68759" indent="-228363" algn="r" defTabSz="91347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5491" indent="-228363" algn="r" defTabSz="91347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2222" indent="-228363" algn="r" defTabSz="91347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3470" rtl="1" eaLnBrk="1" latinLnBrk="0" hangingPunct="1">
        <a:defRPr sz="1800" kern="1200">
          <a:solidFill>
            <a:schemeClr val="tx1"/>
          </a:solidFill>
          <a:latin typeface="+mn-lt"/>
          <a:ea typeface="+mn-ea"/>
          <a:cs typeface="+mn-cs"/>
        </a:defRPr>
      </a:lvl1pPr>
      <a:lvl2pPr marL="456734" algn="r" defTabSz="913470" rtl="1" eaLnBrk="1" latinLnBrk="0" hangingPunct="1">
        <a:defRPr sz="1800" kern="1200">
          <a:solidFill>
            <a:schemeClr val="tx1"/>
          </a:solidFill>
          <a:latin typeface="+mn-lt"/>
          <a:ea typeface="+mn-ea"/>
          <a:cs typeface="+mn-cs"/>
        </a:defRPr>
      </a:lvl2pPr>
      <a:lvl3pPr marL="913470" algn="r" defTabSz="913470" rtl="1" eaLnBrk="1" latinLnBrk="0" hangingPunct="1">
        <a:defRPr sz="1800" kern="1200">
          <a:solidFill>
            <a:schemeClr val="tx1"/>
          </a:solidFill>
          <a:latin typeface="+mn-lt"/>
          <a:ea typeface="+mn-ea"/>
          <a:cs typeface="+mn-cs"/>
        </a:defRPr>
      </a:lvl3pPr>
      <a:lvl4pPr marL="1370196" algn="r" defTabSz="913470" rtl="1" eaLnBrk="1" latinLnBrk="0" hangingPunct="1">
        <a:defRPr sz="1800" kern="1200">
          <a:solidFill>
            <a:schemeClr val="tx1"/>
          </a:solidFill>
          <a:latin typeface="+mn-lt"/>
          <a:ea typeface="+mn-ea"/>
          <a:cs typeface="+mn-cs"/>
        </a:defRPr>
      </a:lvl4pPr>
      <a:lvl5pPr marL="1826928" algn="r" defTabSz="913470" rtl="1" eaLnBrk="1" latinLnBrk="0" hangingPunct="1">
        <a:defRPr sz="1800" kern="1200">
          <a:solidFill>
            <a:schemeClr val="tx1"/>
          </a:solidFill>
          <a:latin typeface="+mn-lt"/>
          <a:ea typeface="+mn-ea"/>
          <a:cs typeface="+mn-cs"/>
        </a:defRPr>
      </a:lvl5pPr>
      <a:lvl6pPr marL="2283655" algn="r" defTabSz="913470" rtl="1" eaLnBrk="1" latinLnBrk="0" hangingPunct="1">
        <a:defRPr sz="1800" kern="1200">
          <a:solidFill>
            <a:schemeClr val="tx1"/>
          </a:solidFill>
          <a:latin typeface="+mn-lt"/>
          <a:ea typeface="+mn-ea"/>
          <a:cs typeface="+mn-cs"/>
        </a:defRPr>
      </a:lvl6pPr>
      <a:lvl7pPr marL="2740393" algn="r" defTabSz="913470" rtl="1" eaLnBrk="1" latinLnBrk="0" hangingPunct="1">
        <a:defRPr sz="1800" kern="1200">
          <a:solidFill>
            <a:schemeClr val="tx1"/>
          </a:solidFill>
          <a:latin typeface="+mn-lt"/>
          <a:ea typeface="+mn-ea"/>
          <a:cs typeface="+mn-cs"/>
        </a:defRPr>
      </a:lvl7pPr>
      <a:lvl8pPr marL="3197121" algn="r" defTabSz="913470" rtl="1" eaLnBrk="1" latinLnBrk="0" hangingPunct="1">
        <a:defRPr sz="1800" kern="1200">
          <a:solidFill>
            <a:schemeClr val="tx1"/>
          </a:solidFill>
          <a:latin typeface="+mn-lt"/>
          <a:ea typeface="+mn-ea"/>
          <a:cs typeface="+mn-cs"/>
        </a:defRPr>
      </a:lvl8pPr>
      <a:lvl9pPr marL="3653856" algn="r" defTabSz="91347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544" y="671401"/>
            <a:ext cx="11437669" cy="96907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סגנון כותרת של תבנית בסיס</a:t>
            </a:r>
            <a:endParaRPr lang="en-GB" smtClean="0"/>
          </a:p>
        </p:txBody>
      </p:sp>
      <p:sp>
        <p:nvSpPr>
          <p:cNvPr id="1027" name="Rectangle 3"/>
          <p:cNvSpPr>
            <a:spLocks noGrp="1" noChangeArrowheads="1"/>
          </p:cNvSpPr>
          <p:nvPr>
            <p:ph type="body" idx="1"/>
          </p:nvPr>
        </p:nvSpPr>
        <p:spPr bwMode="auto">
          <a:xfrm>
            <a:off x="383544" y="1816227"/>
            <a:ext cx="11437669" cy="380346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smtClean="0"/>
          </a:p>
        </p:txBody>
      </p:sp>
      <p:sp>
        <p:nvSpPr>
          <p:cNvPr id="1035" name="Freeform 11"/>
          <p:cNvSpPr>
            <a:spLocks noChangeAspect="1"/>
          </p:cNvSpPr>
          <p:nvPr/>
        </p:nvSpPr>
        <p:spPr bwMode="gray">
          <a:xfrm>
            <a:off x="11605067" y="0"/>
            <a:ext cx="216125" cy="552627"/>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191" tIns="45596" rIns="91191" bIns="45596"/>
          <a:lstStyle/>
          <a:p>
            <a:endParaRPr lang="en-GB" sz="1400">
              <a:solidFill>
                <a:prstClr val="white"/>
              </a:solidFill>
              <a:cs typeface="Arial" pitchFamily="34" charset="0"/>
            </a:endParaRPr>
          </a:p>
        </p:txBody>
      </p:sp>
      <p:sp>
        <p:nvSpPr>
          <p:cNvPr id="1036" name="Freeform 12"/>
          <p:cNvSpPr>
            <a:spLocks noChangeAspect="1"/>
          </p:cNvSpPr>
          <p:nvPr/>
        </p:nvSpPr>
        <p:spPr bwMode="gray">
          <a:xfrm>
            <a:off x="11605067" y="6222989"/>
            <a:ext cx="216125" cy="614382"/>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191" tIns="45596" rIns="91191" bIns="45596"/>
          <a:lstStyle/>
          <a:p>
            <a:endParaRPr lang="en-GB" sz="1400">
              <a:solidFill>
                <a:prstClr val="white"/>
              </a:solidFill>
              <a:cs typeface="Arial" pitchFamily="34" charset="0"/>
            </a:endParaRPr>
          </a:p>
        </p:txBody>
      </p:sp>
      <p:pic>
        <p:nvPicPr>
          <p:cNvPr id="16" name="תמונה 15" descr="BDO_Consulting_Group.png"/>
          <p:cNvPicPr>
            <a:picLocks noChangeAspect="1"/>
          </p:cNvPicPr>
          <p:nvPr/>
        </p:nvPicPr>
        <p:blipFill>
          <a:blip r:embed="rId30" cstate="print"/>
          <a:stretch>
            <a:fillRect/>
          </a:stretch>
        </p:blipFill>
        <p:spPr>
          <a:xfrm>
            <a:off x="361063" y="257789"/>
            <a:ext cx="1643570" cy="495560"/>
          </a:xfrm>
          <a:prstGeom prst="rect">
            <a:avLst/>
          </a:prstGeom>
        </p:spPr>
      </p:pic>
    </p:spTree>
    <p:extLst>
      <p:ext uri="{BB962C8B-B14F-4D97-AF65-F5344CB8AC3E}">
        <p14:creationId xmlns:p14="http://schemas.microsoft.com/office/powerpoint/2010/main" val="1932810534"/>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 id="2147484198" r:id="rId28"/>
  </p:sldLayoutIdLst>
  <p:hf hdr="0" ftr="0" dt="0"/>
  <p:txStyles>
    <p:titleStyle>
      <a:lvl1pPr algn="l" rtl="1" eaLnBrk="1" fontAlgn="base" hangingPunct="1">
        <a:lnSpc>
          <a:spcPct val="105000"/>
        </a:lnSpc>
        <a:spcBef>
          <a:spcPct val="0"/>
        </a:spcBef>
        <a:spcAft>
          <a:spcPct val="0"/>
        </a:spcAft>
        <a:defRPr sz="2800" b="1">
          <a:solidFill>
            <a:srgbClr val="ED1A3B"/>
          </a:solidFill>
          <a:latin typeface="+mj-lt"/>
          <a:ea typeface="+mj-ea"/>
          <a:cs typeface="+mj-cs"/>
        </a:defRPr>
      </a:lvl1pPr>
      <a:lvl2pPr algn="l" rtl="1" eaLnBrk="1" fontAlgn="base" hangingPunct="1">
        <a:lnSpc>
          <a:spcPct val="105000"/>
        </a:lnSpc>
        <a:spcBef>
          <a:spcPct val="0"/>
        </a:spcBef>
        <a:spcAft>
          <a:spcPct val="0"/>
        </a:spcAft>
        <a:defRPr sz="2800" b="1">
          <a:solidFill>
            <a:srgbClr val="ED1A3B"/>
          </a:solidFill>
          <a:latin typeface="Trebuchet MS" pitchFamily="34" charset="0"/>
        </a:defRPr>
      </a:lvl2pPr>
      <a:lvl3pPr algn="l" rtl="1" eaLnBrk="1" fontAlgn="base" hangingPunct="1">
        <a:lnSpc>
          <a:spcPct val="105000"/>
        </a:lnSpc>
        <a:spcBef>
          <a:spcPct val="0"/>
        </a:spcBef>
        <a:spcAft>
          <a:spcPct val="0"/>
        </a:spcAft>
        <a:defRPr sz="2800" b="1">
          <a:solidFill>
            <a:srgbClr val="ED1A3B"/>
          </a:solidFill>
          <a:latin typeface="Trebuchet MS" pitchFamily="34" charset="0"/>
        </a:defRPr>
      </a:lvl3pPr>
      <a:lvl4pPr algn="l" rtl="1" eaLnBrk="1" fontAlgn="base" hangingPunct="1">
        <a:lnSpc>
          <a:spcPct val="105000"/>
        </a:lnSpc>
        <a:spcBef>
          <a:spcPct val="0"/>
        </a:spcBef>
        <a:spcAft>
          <a:spcPct val="0"/>
        </a:spcAft>
        <a:defRPr sz="2800" b="1">
          <a:solidFill>
            <a:srgbClr val="ED1A3B"/>
          </a:solidFill>
          <a:latin typeface="Trebuchet MS" pitchFamily="34" charset="0"/>
        </a:defRPr>
      </a:lvl4pPr>
      <a:lvl5pPr algn="l" rtl="1" eaLnBrk="1" fontAlgn="base" hangingPunct="1">
        <a:lnSpc>
          <a:spcPct val="105000"/>
        </a:lnSpc>
        <a:spcBef>
          <a:spcPct val="0"/>
        </a:spcBef>
        <a:spcAft>
          <a:spcPct val="0"/>
        </a:spcAft>
        <a:defRPr sz="2800" b="1">
          <a:solidFill>
            <a:srgbClr val="ED1A3B"/>
          </a:solidFill>
          <a:latin typeface="Trebuchet MS" pitchFamily="34" charset="0"/>
        </a:defRPr>
      </a:lvl5pPr>
      <a:lvl6pPr marL="456763" algn="l" rtl="1" eaLnBrk="1" fontAlgn="base" hangingPunct="1">
        <a:lnSpc>
          <a:spcPct val="105000"/>
        </a:lnSpc>
        <a:spcBef>
          <a:spcPct val="0"/>
        </a:spcBef>
        <a:spcAft>
          <a:spcPct val="0"/>
        </a:spcAft>
        <a:defRPr sz="2800" b="1">
          <a:solidFill>
            <a:srgbClr val="ED1A3B"/>
          </a:solidFill>
          <a:latin typeface="Trebuchet MS" pitchFamily="34" charset="0"/>
        </a:defRPr>
      </a:lvl6pPr>
      <a:lvl7pPr marL="913528" algn="l" rtl="1" eaLnBrk="1" fontAlgn="base" hangingPunct="1">
        <a:lnSpc>
          <a:spcPct val="105000"/>
        </a:lnSpc>
        <a:spcBef>
          <a:spcPct val="0"/>
        </a:spcBef>
        <a:spcAft>
          <a:spcPct val="0"/>
        </a:spcAft>
        <a:defRPr sz="2800" b="1">
          <a:solidFill>
            <a:srgbClr val="ED1A3B"/>
          </a:solidFill>
          <a:latin typeface="Trebuchet MS" pitchFamily="34" charset="0"/>
        </a:defRPr>
      </a:lvl7pPr>
      <a:lvl8pPr marL="1370284" algn="l" rtl="1" eaLnBrk="1" fontAlgn="base" hangingPunct="1">
        <a:lnSpc>
          <a:spcPct val="105000"/>
        </a:lnSpc>
        <a:spcBef>
          <a:spcPct val="0"/>
        </a:spcBef>
        <a:spcAft>
          <a:spcPct val="0"/>
        </a:spcAft>
        <a:defRPr sz="2800" b="1">
          <a:solidFill>
            <a:srgbClr val="ED1A3B"/>
          </a:solidFill>
          <a:latin typeface="Trebuchet MS" pitchFamily="34" charset="0"/>
        </a:defRPr>
      </a:lvl8pPr>
      <a:lvl9pPr marL="1827045" algn="l" rtl="1"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r" rtl="1" eaLnBrk="1" fontAlgn="base" hangingPunct="1">
        <a:spcBef>
          <a:spcPct val="20000"/>
        </a:spcBef>
        <a:spcAft>
          <a:spcPct val="0"/>
        </a:spcAft>
        <a:defRPr>
          <a:solidFill>
            <a:srgbClr val="786860"/>
          </a:solidFill>
          <a:latin typeface="+mn-lt"/>
          <a:ea typeface="+mn-ea"/>
          <a:cs typeface="+mn-cs"/>
        </a:defRPr>
      </a:lvl1pPr>
      <a:lvl2pPr marL="336234" indent="-334648" algn="r" rtl="1" eaLnBrk="1" fontAlgn="base" hangingPunct="1">
        <a:spcBef>
          <a:spcPct val="20000"/>
        </a:spcBef>
        <a:spcAft>
          <a:spcPct val="0"/>
        </a:spcAft>
        <a:buChar char="•"/>
        <a:defRPr>
          <a:solidFill>
            <a:srgbClr val="786860"/>
          </a:solidFill>
          <a:latin typeface="+mn-lt"/>
        </a:defRPr>
      </a:lvl2pPr>
      <a:lvl3pPr marL="640735" indent="-302922" algn="r" rtl="1"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0617" indent="-328298" algn="r" rtl="1"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0491" indent="-328298" algn="r" rtl="1"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7263" indent="-328298" algn="r" rtl="1"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4022" indent="-328298" algn="r" rtl="1"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0785" indent="-328298" algn="r" rtl="1"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27548" indent="-328298" algn="r" rtl="1"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r" defTabSz="913528" rtl="1" eaLnBrk="1" latinLnBrk="0" hangingPunct="1">
        <a:defRPr sz="1800" kern="1200">
          <a:solidFill>
            <a:schemeClr val="tx1"/>
          </a:solidFill>
          <a:latin typeface="+mn-lt"/>
          <a:ea typeface="+mn-ea"/>
          <a:cs typeface="+mn-cs"/>
        </a:defRPr>
      </a:lvl1pPr>
      <a:lvl2pPr marL="456763" algn="r" defTabSz="913528" rtl="1" eaLnBrk="1" latinLnBrk="0" hangingPunct="1">
        <a:defRPr sz="1800" kern="1200">
          <a:solidFill>
            <a:schemeClr val="tx1"/>
          </a:solidFill>
          <a:latin typeface="+mn-lt"/>
          <a:ea typeface="+mn-ea"/>
          <a:cs typeface="+mn-cs"/>
        </a:defRPr>
      </a:lvl2pPr>
      <a:lvl3pPr marL="913528" algn="r" defTabSz="913528" rtl="1" eaLnBrk="1" latinLnBrk="0" hangingPunct="1">
        <a:defRPr sz="1800" kern="1200">
          <a:solidFill>
            <a:schemeClr val="tx1"/>
          </a:solidFill>
          <a:latin typeface="+mn-lt"/>
          <a:ea typeface="+mn-ea"/>
          <a:cs typeface="+mn-cs"/>
        </a:defRPr>
      </a:lvl3pPr>
      <a:lvl4pPr marL="1370284" algn="r" defTabSz="913528" rtl="1" eaLnBrk="1" latinLnBrk="0" hangingPunct="1">
        <a:defRPr sz="1800" kern="1200">
          <a:solidFill>
            <a:schemeClr val="tx1"/>
          </a:solidFill>
          <a:latin typeface="+mn-lt"/>
          <a:ea typeface="+mn-ea"/>
          <a:cs typeface="+mn-cs"/>
        </a:defRPr>
      </a:lvl4pPr>
      <a:lvl5pPr marL="1827045" algn="r" defTabSz="913528" rtl="1" eaLnBrk="1" latinLnBrk="0" hangingPunct="1">
        <a:defRPr sz="1800" kern="1200">
          <a:solidFill>
            <a:schemeClr val="tx1"/>
          </a:solidFill>
          <a:latin typeface="+mn-lt"/>
          <a:ea typeface="+mn-ea"/>
          <a:cs typeface="+mn-cs"/>
        </a:defRPr>
      </a:lvl5pPr>
      <a:lvl6pPr marL="2283801" algn="r" defTabSz="913528" rtl="1" eaLnBrk="1" latinLnBrk="0" hangingPunct="1">
        <a:defRPr sz="1800" kern="1200">
          <a:solidFill>
            <a:schemeClr val="tx1"/>
          </a:solidFill>
          <a:latin typeface="+mn-lt"/>
          <a:ea typeface="+mn-ea"/>
          <a:cs typeface="+mn-cs"/>
        </a:defRPr>
      </a:lvl6pPr>
      <a:lvl7pPr marL="2740569" algn="r" defTabSz="913528" rtl="1" eaLnBrk="1" latinLnBrk="0" hangingPunct="1">
        <a:defRPr sz="1800" kern="1200">
          <a:solidFill>
            <a:schemeClr val="tx1"/>
          </a:solidFill>
          <a:latin typeface="+mn-lt"/>
          <a:ea typeface="+mn-ea"/>
          <a:cs typeface="+mn-cs"/>
        </a:defRPr>
      </a:lvl7pPr>
      <a:lvl8pPr marL="3197326" algn="r" defTabSz="913528" rtl="1" eaLnBrk="1" latinLnBrk="0" hangingPunct="1">
        <a:defRPr sz="1800" kern="1200">
          <a:solidFill>
            <a:schemeClr val="tx1"/>
          </a:solidFill>
          <a:latin typeface="+mn-lt"/>
          <a:ea typeface="+mn-ea"/>
          <a:cs typeface="+mn-cs"/>
        </a:defRPr>
      </a:lvl8pPr>
      <a:lvl9pPr marL="3654090" algn="r" defTabSz="913528"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8.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8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hyperlink" Target="https://ica.justice.gov.il/Request/OpenRequest?rt=ExposeDocuments"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www.justice.gov.il/Units/RasutHataagidim/units/RashamAmutot/Service/ProperManagement/Pages/bikoret-omek-amutot.aspx" TargetMode="External"/><Relationship Id="rId7"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3.png"/><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3" Type="http://schemas.openxmlformats.org/officeDocument/2006/relationships/hyperlink" Target="http://www.justice.gov.il/Units/RasutHataagidim/units/RashamAmutot/Service/ProperManagement/Pages/bikoret-omek-amutot.aspx" TargetMode="External"/><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hyperlink" Target="https://taxes.gov.il/incometax/documents/hozrim/hoz9-2015.pdf"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il/url?sa=i&amp;rct=j&amp;q=&amp;esrc=s&amp;frm=1&amp;source=images&amp;cd=&amp;cad=rja&amp;uact=8&amp;docid=B11SLHiOH80zMM&amp;tbnid=z33DPIQREMSZlM:&amp;ved=0CAUQjRw&amp;url=http://hollywoodjuicer.blogspot.com/2011/02/directors-part-three.html&amp;ei=AWp0U4fSIIeo0AWSooDgCw&amp;bvm=bv.66699033,d.ZWU&amp;psig=AFQjCNG6rpcsPXHEt8u-8aqvRofolGU3_Q&amp;ust=1400224581616390" TargetMode="External"/><Relationship Id="rId2" Type="http://schemas.openxmlformats.org/officeDocument/2006/relationships/notesSlide" Target="../notesSlides/notesSlide2.xml"/><Relationship Id="rId1" Type="http://schemas.openxmlformats.org/officeDocument/2006/relationships/slideLayout" Target="../slideLayouts/slideLayout170.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5.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il/url?sa=i&amp;rct=j&amp;q=&amp;esrc=s&amp;frm=1&amp;source=images&amp;cd=&amp;cad=rja&amp;uact=8&amp;ved=0CAcQjRw&amp;url=http://pixshark.com/good-dog.htm&amp;ei=6zP3VLicMc2xae_ZgpgM&amp;psig=AFQjCNFB4g1KvBri1FVGDUmz2Xo4X6L4FA&amp;ust=1425573175814135" TargetMode="External"/><Relationship Id="rId2" Type="http://schemas.openxmlformats.org/officeDocument/2006/relationships/notesSlide" Target="../notesSlides/notesSlide4.xml"/><Relationship Id="rId1" Type="http://schemas.openxmlformats.org/officeDocument/2006/relationships/slideLayout" Target="../slideLayouts/slideLayout188.xml"/><Relationship Id="rId6" Type="http://schemas.openxmlformats.org/officeDocument/2006/relationships/image" Target="../media/image19.png"/><Relationship Id="rId5" Type="http://schemas.openxmlformats.org/officeDocument/2006/relationships/hyperlink" Target="http://www.google.co.il/url?sa=i&amp;rct=j&amp;q=&amp;esrc=s&amp;frm=1&amp;source=images&amp;cd=&amp;cad=rja&amp;uact=8&amp;ved=0CAcQjRw&amp;url=http://blog.ricardoarturocabral.com/2013/01/auto-reboot-hung-raspberry-pi-using-on.html&amp;ei=oTP3VMmJO4OracG2gtAJ&amp;psig=AFQjCNF8UsGbzeJr7ZrX9gty54wq8XjxiQ&amp;ust=1425573129296881"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dit and compliance  in word tag cloud on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69" y="3328763"/>
            <a:ext cx="6690547" cy="3498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2537" y="836646"/>
            <a:ext cx="11093524" cy="1938962"/>
          </a:xfrm>
          <a:prstGeom prst="rect">
            <a:avLst/>
          </a:prstGeom>
          <a:noFill/>
        </p:spPr>
        <p:txBody>
          <a:bodyPr wrap="square" lIns="121890" tIns="60945" rIns="121890" bIns="60945" rtlCol="1">
            <a:spAutoFit/>
          </a:bodyPr>
          <a:lstStyle/>
          <a:p>
            <a:pPr rtl="1"/>
            <a:r>
              <a:rPr lang="he-IL" sz="5400" dirty="0">
                <a:solidFill>
                  <a:srgbClr val="ED1A3B"/>
                </a:solidFill>
                <a:effectLst>
                  <a:outerShdw blurRad="38100" dist="38100" dir="2700000" algn="tl">
                    <a:srgbClr val="000000">
                      <a:alpha val="43137"/>
                    </a:srgbClr>
                  </a:outerShdw>
                </a:effectLst>
              </a:rPr>
              <a:t>רגולציה וביקורת </a:t>
            </a:r>
            <a:r>
              <a:rPr lang="he-IL" sz="5400" dirty="0" smtClean="0">
                <a:solidFill>
                  <a:srgbClr val="ED1A3B"/>
                </a:solidFill>
                <a:effectLst>
                  <a:outerShdw blurRad="38100" dist="38100" dir="2700000" algn="tl">
                    <a:srgbClr val="000000">
                      <a:alpha val="43137"/>
                    </a:srgbClr>
                  </a:outerShdw>
                </a:effectLst>
              </a:rPr>
              <a:t>עומק </a:t>
            </a:r>
            <a:r>
              <a:rPr lang="he-IL" sz="5400" dirty="0" err="1" smtClean="0">
                <a:solidFill>
                  <a:srgbClr val="ED1A3B"/>
                </a:solidFill>
                <a:effectLst>
                  <a:outerShdw blurRad="38100" dist="38100" dir="2700000" algn="tl">
                    <a:srgbClr val="000000">
                      <a:alpha val="43137"/>
                    </a:srgbClr>
                  </a:outerShdw>
                </a:effectLst>
              </a:rPr>
              <a:t>באלכ"ר</a:t>
            </a:r>
            <a:endParaRPr lang="he-IL" sz="5400" dirty="0">
              <a:solidFill>
                <a:srgbClr val="ED1A3B"/>
              </a:solidFill>
              <a:effectLst>
                <a:outerShdw blurRad="38100" dist="38100" dir="2700000" algn="tl">
                  <a:srgbClr val="000000">
                    <a:alpha val="43137"/>
                  </a:srgbClr>
                </a:outerShdw>
              </a:effectLst>
            </a:endParaRPr>
          </a:p>
          <a:p>
            <a:pPr rtl="1"/>
            <a:endParaRPr lang="he-IL" sz="2000" i="1" dirty="0">
              <a:solidFill>
                <a:srgbClr val="ED1A3B"/>
              </a:solidFill>
              <a:effectLst>
                <a:outerShdw blurRad="38100" dist="38100" dir="2700000" algn="tl">
                  <a:srgbClr val="000000">
                    <a:alpha val="43137"/>
                  </a:srgbClr>
                </a:outerShdw>
              </a:effectLst>
            </a:endParaRPr>
          </a:p>
          <a:p>
            <a:pPr rtl="1"/>
            <a:r>
              <a:rPr lang="he-IL" sz="2000" i="1" dirty="0">
                <a:solidFill>
                  <a:srgbClr val="ED1A3B"/>
                </a:solidFill>
                <a:effectLst>
                  <a:outerShdw blurRad="38100" dist="38100" dir="2700000" algn="tl">
                    <a:srgbClr val="000000">
                      <a:alpha val="43137"/>
                    </a:srgbClr>
                  </a:outerShdw>
                </a:effectLst>
              </a:rPr>
              <a:t>תוכנית להעשרת </a:t>
            </a:r>
            <a:r>
              <a:rPr lang="he-IL" sz="2000" i="1" smtClean="0">
                <a:solidFill>
                  <a:srgbClr val="ED1A3B"/>
                </a:solidFill>
                <a:effectLst>
                  <a:outerShdw blurRad="38100" dist="38100" dir="2700000" algn="tl">
                    <a:srgbClr val="000000">
                      <a:alpha val="43137"/>
                    </a:srgbClr>
                  </a:outerShdw>
                </a:effectLst>
              </a:rPr>
              <a:t>מלכ"רים 2016</a:t>
            </a:r>
            <a:endParaRPr lang="he-IL" sz="2000" dirty="0">
              <a:solidFill>
                <a:srgbClr val="ED1A3B"/>
              </a:solidFill>
            </a:endParaRPr>
          </a:p>
          <a:p>
            <a:pPr rtl="1"/>
            <a:r>
              <a:rPr lang="he-IL" sz="2000" dirty="0">
                <a:solidFill>
                  <a:srgbClr val="ED1A3B"/>
                </a:solidFill>
              </a:rPr>
              <a:t>מרצה: </a:t>
            </a:r>
            <a:r>
              <a:rPr lang="he-IL" sz="2400" dirty="0">
                <a:solidFill>
                  <a:srgbClr val="ED1A3B"/>
                </a:solidFill>
              </a:rPr>
              <a:t>רו"ח חני עמר</a:t>
            </a:r>
            <a:r>
              <a:rPr lang="he-IL" sz="2000" dirty="0">
                <a:solidFill>
                  <a:srgbClr val="ED1A3B"/>
                </a:solidFill>
              </a:rPr>
              <a:t>, משפטנית, ראש קבוצת ביקורת פנימית, </a:t>
            </a:r>
            <a:r>
              <a:rPr lang="en-US" sz="2000" dirty="0">
                <a:solidFill>
                  <a:srgbClr val="ED1A3B"/>
                </a:solidFill>
              </a:rPr>
              <a:t>BDO</a:t>
            </a:r>
            <a:r>
              <a:rPr lang="he-IL" sz="2000" dirty="0">
                <a:solidFill>
                  <a:srgbClr val="ED1A3B"/>
                </a:solidFill>
              </a:rPr>
              <a:t> זיו האפט</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6"/>
          <p:cNvSpPr txBox="1">
            <a:spLocks noChangeArrowheads="1"/>
          </p:cNvSpPr>
          <p:nvPr/>
        </p:nvSpPr>
        <p:spPr bwMode="auto">
          <a:xfrm>
            <a:off x="8390731" y="6484260"/>
            <a:ext cx="2847763" cy="164680"/>
          </a:xfrm>
          <a:prstGeom prst="rect">
            <a:avLst/>
          </a:prstGeom>
          <a:noFill/>
          <a:ln w="9525">
            <a:noFill/>
            <a:miter lim="800000"/>
            <a:headEnd/>
            <a:tailEnd/>
          </a:ln>
        </p:spPr>
        <p:txBody>
          <a:bodyPr lIns="0" tIns="0" rIns="0" bIns="0"/>
          <a:lstStyle/>
          <a:p>
            <a:pPr algn="r" rtl="1"/>
            <a:r>
              <a:rPr lang="he-IL" sz="1000" b="0">
                <a:solidFill>
                  <a:srgbClr val="ED1A3B"/>
                </a:solidFill>
                <a:latin typeface="Calibri" pitchFamily="34" charset="0"/>
              </a:rPr>
              <a:t>עמוד </a:t>
            </a:r>
            <a:fld id="{4DDD0269-5641-4BFD-B4C3-9F1CA6EA80B6}" type="slidenum">
              <a:rPr lang="en-GB" sz="1000" b="0">
                <a:solidFill>
                  <a:srgbClr val="ED1A3B"/>
                </a:solidFill>
                <a:latin typeface="Calibri" pitchFamily="34" charset="0"/>
                <a:cs typeface="Arial" pitchFamily="34" charset="0"/>
              </a:rPr>
              <a:pPr algn="r" rtl="1"/>
              <a:t>10</a:t>
            </a:fld>
            <a:endParaRPr lang="en-GB" sz="1000" b="0">
              <a:solidFill>
                <a:srgbClr val="ED1A3B"/>
              </a:solidFill>
              <a:latin typeface="Calibri" pitchFamily="34" charset="0"/>
              <a:cs typeface="Arial" pitchFamily="34" charset="0"/>
            </a:endParaRPr>
          </a:p>
        </p:txBody>
      </p:sp>
      <p:sp>
        <p:nvSpPr>
          <p:cNvPr id="8" name="Rectangle 2"/>
          <p:cNvSpPr txBox="1">
            <a:spLocks noChangeArrowheads="1"/>
          </p:cNvSpPr>
          <p:nvPr/>
        </p:nvSpPr>
        <p:spPr bwMode="auto">
          <a:xfrm>
            <a:off x="362337" y="380030"/>
            <a:ext cx="11437669" cy="595380"/>
          </a:xfrm>
          <a:prstGeom prst="rect">
            <a:avLst/>
          </a:prstGeom>
          <a:noFill/>
          <a:ln w="3175">
            <a:noFill/>
            <a:miter lim="800000"/>
            <a:headEnd/>
            <a:tailEnd/>
          </a:ln>
          <a:effectLst/>
        </p:spPr>
        <p:txBody>
          <a:bodyPr lIns="0" tIns="0" rIns="0" bIns="0"/>
          <a:lstStyle/>
          <a:p>
            <a:pPr rtl="1">
              <a:spcBef>
                <a:spcPts val="0"/>
              </a:spcBef>
              <a:defRPr/>
            </a:pPr>
            <a:r>
              <a:rPr lang="he-IL" sz="1400" kern="0" dirty="0">
                <a:solidFill>
                  <a:srgbClr val="ED1A3B"/>
                </a:solidFill>
                <a:latin typeface="Tahoma" panose="020B0604030504040204" pitchFamily="34" charset="0"/>
                <a:ea typeface="Tahoma" panose="020B0604030504040204" pitchFamily="34" charset="0"/>
                <a:cs typeface="Tahoma" panose="020B0604030504040204" pitchFamily="34" charset="0"/>
              </a:rPr>
              <a:t>תפקידי ועדת הביקורת</a:t>
            </a:r>
            <a:endParaRPr lang="en-GB" sz="1400" kern="0" dirty="0">
              <a:solidFill>
                <a:srgbClr val="ED1A3B"/>
              </a:solidFill>
              <a:latin typeface="Tahoma" panose="020B0604030504040204" pitchFamily="34" charset="0"/>
              <a:ea typeface="Tahoma" panose="020B0604030504040204" pitchFamily="34" charset="0"/>
              <a:cs typeface="Tahoma" panose="020B0604030504040204" pitchFamily="34" charset="0"/>
            </a:endParaRPr>
          </a:p>
        </p:txBody>
      </p:sp>
      <p:sp>
        <p:nvSpPr>
          <p:cNvPr id="9" name="אליפסה 8"/>
          <p:cNvSpPr/>
          <p:nvPr/>
        </p:nvSpPr>
        <p:spPr bwMode="auto">
          <a:xfrm>
            <a:off x="9790799" y="4075823"/>
            <a:ext cx="2093445" cy="1920735"/>
          </a:xfrm>
          <a:prstGeom prst="ellipse">
            <a:avLst/>
          </a:prstGeom>
          <a:noFill/>
          <a:ln w="12700" cap="flat" cmpd="sng" algn="ctr">
            <a:solidFill>
              <a:srgbClr val="DA1F28"/>
            </a:solidFill>
            <a:prstDash val="solid"/>
            <a:round/>
            <a:headEnd type="none" w="med" len="med"/>
            <a:tailEnd type="triangle" w="lg" len="med"/>
          </a:ln>
          <a:effectLst/>
        </p:spPr>
        <p:txBody>
          <a:bodyPr lIns="0" tIns="0" rIns="0" bIns="0" rtlCol="1" anchor="ctr"/>
          <a:lstStyle/>
          <a:p>
            <a:pPr fontAlgn="auto">
              <a:spcBef>
                <a:spcPts val="0"/>
              </a:spcBef>
              <a:spcAft>
                <a:spcPts val="0"/>
              </a:spcAft>
              <a:defRPr/>
            </a:pPr>
            <a:endParaRPr lang="he-IL" sz="1800" b="0" kern="0">
              <a:solidFill>
                <a:prstClr val="white"/>
              </a:solidFill>
            </a:endParaRPr>
          </a:p>
        </p:txBody>
      </p:sp>
      <p:cxnSp>
        <p:nvCxnSpPr>
          <p:cNvPr id="246789" name="מחבר חץ ישר 9"/>
          <p:cNvCxnSpPr>
            <a:cxnSpLocks noChangeShapeType="1"/>
            <a:stCxn id="9" idx="3"/>
          </p:cNvCxnSpPr>
          <p:nvPr/>
        </p:nvCxnSpPr>
        <p:spPr bwMode="auto">
          <a:xfrm flipH="1">
            <a:off x="9790800" y="5714720"/>
            <a:ext cx="307237" cy="942157"/>
          </a:xfrm>
          <a:prstGeom prst="straightConnector1">
            <a:avLst/>
          </a:prstGeom>
          <a:noFill/>
          <a:ln w="12700" algn="ctr">
            <a:solidFill>
              <a:srgbClr val="DA1923"/>
            </a:solidFill>
            <a:prstDash val="dash"/>
            <a:round/>
            <a:headEnd/>
            <a:tailEnd type="arrow" w="med" len="med"/>
          </a:ln>
        </p:spPr>
      </p:cxnSp>
      <p:sp>
        <p:nvSpPr>
          <p:cNvPr id="11" name="TextBox 10"/>
          <p:cNvSpPr txBox="1"/>
          <p:nvPr/>
        </p:nvSpPr>
        <p:spPr>
          <a:xfrm>
            <a:off x="5659512" y="6490608"/>
            <a:ext cx="4739915" cy="260676"/>
          </a:xfrm>
          <a:prstGeom prst="rect">
            <a:avLst/>
          </a:prstGeom>
          <a:solidFill>
            <a:srgbClr val="EEE8E5"/>
          </a:solidFill>
        </p:spPr>
        <p:txBody>
          <a:bodyPr lIns="91175" tIns="45587" rIns="91175" bIns="45587" rtlCol="1">
            <a:spAutoFit/>
          </a:bodyPr>
          <a:lstStyle/>
          <a:p>
            <a:pPr rtl="1" fontAlgn="auto">
              <a:spcBef>
                <a:spcPts val="0"/>
              </a:spcBef>
              <a:spcAft>
                <a:spcPts val="0"/>
              </a:spcAft>
              <a:defRPr/>
            </a:pPr>
            <a:r>
              <a:rPr lang="he-IL" sz="1100" b="0" kern="0" dirty="0">
                <a:solidFill>
                  <a:srgbClr val="FF0000"/>
                </a:solidFill>
              </a:rPr>
              <a:t>החידושים במסגרת תיקון  25 לחוק החברות</a:t>
            </a:r>
          </a:p>
        </p:txBody>
      </p:sp>
      <p:graphicFrame>
        <p:nvGraphicFramePr>
          <p:cNvPr id="12" name="טבלה 11"/>
          <p:cNvGraphicFramePr>
            <a:graphicFrameLocks noGrp="1"/>
          </p:cNvGraphicFramePr>
          <p:nvPr>
            <p:extLst>
              <p:ext uri="{D42A27DB-BD31-4B8C-83A1-F6EECF244321}">
                <p14:modId xmlns:p14="http://schemas.microsoft.com/office/powerpoint/2010/main" val="3608625820"/>
              </p:ext>
            </p:extLst>
          </p:nvPr>
        </p:nvGraphicFramePr>
        <p:xfrm>
          <a:off x="362328" y="1051731"/>
          <a:ext cx="11295703" cy="5339372"/>
        </p:xfrm>
        <a:graphic>
          <a:graphicData uri="http://schemas.openxmlformats.org/drawingml/2006/table">
            <a:tbl>
              <a:tblPr rtl="1"/>
              <a:tblGrid>
                <a:gridCol w="1883676"/>
                <a:gridCol w="9412027"/>
              </a:tblGrid>
              <a:tr h="1003279">
                <a:tc>
                  <a:txBody>
                    <a:bodyPr/>
                    <a:lstStyle/>
                    <a:p>
                      <a:pPr marL="0" marR="0" lvl="0" indent="0" algn="r" defTabSz="914400" rtl="1" eaLnBrk="1" fontAlgn="base" latinLnBrk="0" hangingPunct="1">
                        <a:lnSpc>
                          <a:spcPct val="100000"/>
                        </a:lnSpc>
                        <a:spcBef>
                          <a:spcPts val="600"/>
                        </a:spcBef>
                        <a:spcAft>
                          <a:spcPct val="0"/>
                        </a:spcAft>
                        <a:buClrTx/>
                        <a:buSzTx/>
                        <a:buFontTx/>
                        <a:buNone/>
                        <a:tabLst/>
                      </a:pPr>
                      <a:r>
                        <a:rPr kumimoji="0" lang="he-IL" sz="1400" b="1"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תקינות ההתנהלות</a:t>
                      </a:r>
                      <a:endParaRPr kumimoji="0" lang="en-US" sz="1400" b="1"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6700" marR="0" lvl="0" indent="-266700" algn="just" defTabSz="914400" rtl="1" eaLnBrk="1" fontAlgn="base" latinLnBrk="0" hangingPunct="1">
                        <a:lnSpc>
                          <a:spcPct val="100000"/>
                        </a:lnSpc>
                        <a:spcBef>
                          <a:spcPts val="600"/>
                        </a:spcBef>
                        <a:spcAft>
                          <a:spcPct val="0"/>
                        </a:spcAft>
                        <a:buClrTx/>
                        <a:buSzTx/>
                        <a:buFont typeface="Calibri" pitchFamily="34" charset="0"/>
                        <a:buAutoNum type="arabicPeriod"/>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לבדוק את תקינות הפעולות והתאמתן למטרות העמותה</a:t>
                      </a:r>
                    </a:p>
                    <a:p>
                      <a:pPr marL="266700" marR="0" lvl="0" indent="-266700" algn="just" defTabSz="914400" rtl="1" eaLnBrk="1" fontAlgn="base" latinLnBrk="0" hangingPunct="1">
                        <a:lnSpc>
                          <a:spcPct val="100000"/>
                        </a:lnSpc>
                        <a:spcBef>
                          <a:spcPts val="600"/>
                        </a:spcBef>
                        <a:spcAft>
                          <a:spcPct val="0"/>
                        </a:spcAft>
                        <a:buClrTx/>
                        <a:buSzTx/>
                        <a:buFont typeface="Calibri" pitchFamily="34" charset="0"/>
                        <a:buAutoNum type="arabicPeriod"/>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לעמוד על ליקויים בניהול העמותה </a:t>
                      </a:r>
                      <a:r>
                        <a:rPr kumimoji="0" lang="he-IL" sz="1400" b="1"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ולהציע</a:t>
                      </a: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 </a:t>
                      </a:r>
                      <a:r>
                        <a:rPr kumimoji="0" lang="he-IL" sz="1400" b="0" i="0" u="none" strike="noStrike" cap="none" normalizeH="0" baseline="0" dirty="0" err="1"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לועד</a:t>
                      </a: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 המנהל דרכים לתיקונם.</a:t>
                      </a:r>
                    </a:p>
                    <a:p>
                      <a:pPr marL="266700" marR="0" lvl="0" indent="-266700" algn="just" defTabSz="914400" rtl="1" eaLnBrk="1" fontAlgn="base" latinLnBrk="0" hangingPunct="1">
                        <a:lnSpc>
                          <a:spcPct val="100000"/>
                        </a:lnSpc>
                        <a:spcBef>
                          <a:spcPts val="600"/>
                        </a:spcBef>
                        <a:spcAft>
                          <a:spcPct val="0"/>
                        </a:spcAft>
                        <a:buClrTx/>
                        <a:buSzTx/>
                        <a:buFont typeface="Calibri" pitchFamily="34" charset="0"/>
                        <a:buAutoNum type="arabicPeriod"/>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להביא לפני הוועד והאסיפה הכללית את מסקנותיה לאור בדיקה כאמור בסעיף זה.</a:t>
                      </a:r>
                      <a:endParaRPr kumimoji="0" lang="en-US"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119">
                <a:tc>
                  <a:txBody>
                    <a:bodyPr/>
                    <a:lstStyle/>
                    <a:p>
                      <a:pPr marL="0" marR="0" lvl="0" indent="0" algn="r" defTabSz="914400" rtl="1" eaLnBrk="1" fontAlgn="base" latinLnBrk="0" hangingPunct="1">
                        <a:lnSpc>
                          <a:spcPct val="100000"/>
                        </a:lnSpc>
                        <a:spcBef>
                          <a:spcPts val="600"/>
                        </a:spcBef>
                        <a:spcAft>
                          <a:spcPct val="0"/>
                        </a:spcAft>
                        <a:buClrTx/>
                        <a:buSzTx/>
                        <a:buFontTx/>
                        <a:buNone/>
                        <a:tabLst/>
                      </a:pPr>
                      <a:r>
                        <a:rPr kumimoji="0" lang="he-IL" sz="1400" b="1" i="0" u="none" strike="noStrike" cap="none" normalizeH="0" baseline="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היבטי יעילות וחיסכון</a:t>
                      </a:r>
                      <a:endParaRPr kumimoji="0" lang="en-US" sz="1400" b="1" i="0" u="none" strike="noStrike" cap="none" normalizeH="0" baseline="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ct val="0"/>
                        </a:spcAft>
                        <a:buClrTx/>
                        <a:buSzTx/>
                        <a:buFont typeface="Arial" pitchFamily="34" charset="0"/>
                        <a:buNone/>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לבדוק את השגת יעדי העמותה ביעילות ובחיסכון.</a:t>
                      </a:r>
                      <a:endParaRPr kumimoji="0" lang="en-US"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295">
                <a:tc>
                  <a:txBody>
                    <a:bodyPr/>
                    <a:lstStyle/>
                    <a:p>
                      <a:pPr marL="0" marR="0" lvl="0" indent="0" algn="r" defTabSz="914400" rtl="1" eaLnBrk="1" fontAlgn="base" latinLnBrk="0" hangingPunct="1">
                        <a:lnSpc>
                          <a:spcPct val="100000"/>
                        </a:lnSpc>
                        <a:spcBef>
                          <a:spcPts val="600"/>
                        </a:spcBef>
                        <a:spcAft>
                          <a:spcPct val="0"/>
                        </a:spcAft>
                        <a:buClrTx/>
                        <a:buSzTx/>
                        <a:buFontTx/>
                        <a:buNone/>
                        <a:tabLst/>
                      </a:pPr>
                      <a:r>
                        <a:rPr kumimoji="0" lang="he-IL" sz="1400" b="1" i="0" u="none" strike="noStrike" cap="none" normalizeH="0" baseline="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בדיקת עניינים כספיים</a:t>
                      </a:r>
                      <a:endParaRPr kumimoji="0" lang="en-US" sz="1400" b="1" i="0" u="none" strike="noStrike" cap="none" normalizeH="0" baseline="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ct val="0"/>
                        </a:spcAft>
                        <a:buClrTx/>
                        <a:buSzTx/>
                        <a:buFont typeface="Arial" pitchFamily="34" charset="0"/>
                        <a:buNone/>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לבדוק את ענייניה הכספיים של העמותה, את פנקסי החשבונות שלה ואת תשלומי השכר בה, לרבות ייעוד כספי החברה לקידום מטרותיה.</a:t>
                      </a:r>
                      <a:endParaRPr kumimoji="0" lang="en-US"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695">
                <a:tc>
                  <a:txBody>
                    <a:bodyPr/>
                    <a:lstStyle/>
                    <a:p>
                      <a:pPr marL="0" marR="0" lvl="0" indent="0" algn="r" defTabSz="914400" rtl="1" eaLnBrk="1" fontAlgn="base" latinLnBrk="0" hangingPunct="1">
                        <a:lnSpc>
                          <a:spcPct val="100000"/>
                        </a:lnSpc>
                        <a:spcBef>
                          <a:spcPts val="600"/>
                        </a:spcBef>
                        <a:spcAft>
                          <a:spcPct val="0"/>
                        </a:spcAft>
                        <a:buClrTx/>
                        <a:buSzTx/>
                        <a:buFontTx/>
                        <a:buNone/>
                        <a:tabLst/>
                      </a:pPr>
                      <a:r>
                        <a:rPr kumimoji="0" lang="he-IL" sz="1400" b="1" i="0" u="none" strike="noStrike" cap="none" normalizeH="0" baseline="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יישום החלטות</a:t>
                      </a:r>
                      <a:endParaRPr kumimoji="0" lang="en-US" sz="1400" b="1" i="0" u="none" strike="noStrike" cap="none" normalizeH="0" baseline="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ct val="0"/>
                        </a:spcAft>
                        <a:buClrTx/>
                        <a:buSzTx/>
                        <a:buFont typeface="Arial" pitchFamily="34" charset="0"/>
                        <a:buNone/>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לעקוב אחר ביצוע החלטות האסיפה הכללית והועד המנהל.</a:t>
                      </a:r>
                      <a:endParaRPr kumimoji="0" lang="en-US"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a:txBody>
                    <a:bodyPr/>
                    <a:lstStyle/>
                    <a:p>
                      <a:pPr marL="0" marR="0" lvl="0" indent="0" algn="r" defTabSz="914400" rtl="1" eaLnBrk="1" fontAlgn="base" latinLnBrk="0" hangingPunct="1">
                        <a:lnSpc>
                          <a:spcPct val="100000"/>
                        </a:lnSpc>
                        <a:spcBef>
                          <a:spcPts val="600"/>
                        </a:spcBef>
                        <a:spcAft>
                          <a:spcPct val="0"/>
                        </a:spcAft>
                        <a:buClrTx/>
                        <a:buSzTx/>
                        <a:buFontTx/>
                        <a:buNone/>
                        <a:tabLst/>
                      </a:pPr>
                      <a:r>
                        <a:rPr kumimoji="0" lang="he-IL" sz="1400" b="1" i="0" u="none" strike="noStrike" cap="none" normalizeH="0" baseline="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הכנת הדוחות הכספיים והמילוליים</a:t>
                      </a:r>
                      <a:endParaRPr kumimoji="0" lang="en-US" sz="1400" b="1" i="0" u="none" strike="noStrike" cap="none" normalizeH="0" baseline="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ct val="0"/>
                        </a:spcAft>
                        <a:buClrTx/>
                        <a:buSzTx/>
                        <a:buFont typeface="Arial" pitchFamily="34" charset="0"/>
                        <a:buNone/>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להביא בפני האסיפה הכללית את המלצתם באם לאשר את </a:t>
                      </a:r>
                      <a:r>
                        <a:rPr kumimoji="0" lang="he-IL" sz="1400" b="0" i="0" u="none" strike="noStrike" cap="none" normalizeH="0" baseline="0" dirty="0" err="1"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הדוחכ"ס</a:t>
                      </a: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 או לאו.</a:t>
                      </a:r>
                      <a:endParaRPr kumimoji="0" lang="en-US"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040">
                <a:tc>
                  <a:txBody>
                    <a:bodyPr/>
                    <a:lstStyle/>
                    <a:p>
                      <a:pPr marL="0" marR="0" lvl="0" indent="0" algn="r" defTabSz="914400" rtl="1" eaLnBrk="1" fontAlgn="base" latinLnBrk="0" hangingPunct="1">
                        <a:lnSpc>
                          <a:spcPct val="100000"/>
                        </a:lnSpc>
                        <a:spcBef>
                          <a:spcPts val="600"/>
                        </a:spcBef>
                        <a:spcAft>
                          <a:spcPct val="0"/>
                        </a:spcAft>
                        <a:buClrTx/>
                        <a:buSzTx/>
                        <a:buFontTx/>
                        <a:buNone/>
                        <a:tabLst/>
                      </a:pPr>
                      <a:r>
                        <a:rPr kumimoji="0" lang="he-IL" sz="1400" b="1"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עבודת המבקר הפנימי</a:t>
                      </a:r>
                      <a:endParaRPr kumimoji="0" lang="en-US" sz="1400" b="1"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1" eaLnBrk="1" fontAlgn="base" latinLnBrk="0" hangingPunct="1">
                        <a:lnSpc>
                          <a:spcPct val="100000"/>
                        </a:lnSpc>
                        <a:spcBef>
                          <a:spcPts val="600"/>
                        </a:spcBef>
                        <a:spcAft>
                          <a:spcPct val="0"/>
                        </a:spcAft>
                        <a:buClrTx/>
                        <a:buSzTx/>
                        <a:buFont typeface="Calibri" pitchFamily="34" charset="0"/>
                        <a:buAutoNum type="arabicPeriod"/>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לדון בנושא מינוי המבקר הפנימי בטרם קבלת החלטה בנדון </a:t>
                      </a:r>
                      <a:r>
                        <a:rPr kumimoji="0" lang="he-IL" sz="1400" b="0" i="0" u="none" strike="noStrike" cap="none" normalizeH="0" baseline="0" dirty="0" err="1"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בועד</a:t>
                      </a: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 המנהל.</a:t>
                      </a:r>
                    </a:p>
                    <a:p>
                      <a:pPr marL="342900" marR="0" lvl="0" indent="-342900" algn="just" defTabSz="914400" rtl="1" eaLnBrk="1" fontAlgn="base" latinLnBrk="0" hangingPunct="1">
                        <a:lnSpc>
                          <a:spcPct val="100000"/>
                        </a:lnSpc>
                        <a:spcBef>
                          <a:spcPts val="600"/>
                        </a:spcBef>
                        <a:spcAft>
                          <a:spcPct val="0"/>
                        </a:spcAft>
                        <a:buClrTx/>
                        <a:buSzTx/>
                        <a:buFont typeface="Calibri" pitchFamily="34" charset="0"/>
                        <a:buAutoNum type="arabicPeriod"/>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לדון בתוכנית עבודתו של המבקר הפנימי בטרם קבלת החלטה בנדון </a:t>
                      </a:r>
                      <a:r>
                        <a:rPr kumimoji="0" lang="he-IL" sz="1400" b="0" i="0" u="none" strike="noStrike" cap="none" normalizeH="0" baseline="0" dirty="0" err="1"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בועד</a:t>
                      </a: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 המנהל</a:t>
                      </a:r>
                    </a:p>
                    <a:p>
                      <a:pPr marL="342900" marR="0" lvl="0" indent="-342900" algn="just" defTabSz="914400" rtl="1" eaLnBrk="1" fontAlgn="base" latinLnBrk="0" hangingPunct="1">
                        <a:lnSpc>
                          <a:spcPct val="100000"/>
                        </a:lnSpc>
                        <a:spcBef>
                          <a:spcPts val="600"/>
                        </a:spcBef>
                        <a:spcAft>
                          <a:spcPct val="0"/>
                        </a:spcAft>
                        <a:buClrTx/>
                        <a:buSzTx/>
                        <a:buFont typeface="Calibri" pitchFamily="34" charset="0"/>
                        <a:buAutoNum type="arabicPeriod"/>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לדון בדוחות הביקורת הפנימית ובליקויים מהותיים שנמצאו.</a:t>
                      </a:r>
                    </a:p>
                    <a:p>
                      <a:pPr marL="342900" marR="0" lvl="0" indent="-342900" algn="just" defTabSz="914400" rtl="1" eaLnBrk="1" fontAlgn="base" latinLnBrk="0" hangingPunct="1">
                        <a:lnSpc>
                          <a:spcPct val="100000"/>
                        </a:lnSpc>
                        <a:spcBef>
                          <a:spcPts val="600"/>
                        </a:spcBef>
                        <a:spcAft>
                          <a:spcPct val="0"/>
                        </a:spcAft>
                        <a:buClrTx/>
                        <a:buSzTx/>
                        <a:buFont typeface="Calibri" pitchFamily="34" charset="0"/>
                        <a:buAutoNum type="arabicPeriod"/>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לבחון את תפקוד מערך הביקורת הפנימית.</a:t>
                      </a:r>
                      <a:endParaRPr kumimoji="0" lang="en-US"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870">
                <a:tc>
                  <a:txBody>
                    <a:bodyPr/>
                    <a:lstStyle/>
                    <a:p>
                      <a:pPr marL="0" marR="0" lvl="0" indent="0" algn="r" defTabSz="914400" rtl="1" eaLnBrk="1" fontAlgn="base" latinLnBrk="0" hangingPunct="1">
                        <a:lnSpc>
                          <a:spcPct val="100000"/>
                        </a:lnSpc>
                        <a:spcBef>
                          <a:spcPts val="600"/>
                        </a:spcBef>
                        <a:spcAft>
                          <a:spcPct val="0"/>
                        </a:spcAft>
                        <a:buClrTx/>
                        <a:buSzTx/>
                        <a:buFontTx/>
                        <a:buNone/>
                        <a:tabLst/>
                      </a:pPr>
                      <a:r>
                        <a:rPr kumimoji="0" lang="he-IL" sz="1400" b="1"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משאבי רואה החשבון ושכרו</a:t>
                      </a:r>
                      <a:endParaRPr kumimoji="0" lang="en-US" sz="1400" b="1"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ct val="0"/>
                        </a:spcAft>
                        <a:buClrTx/>
                        <a:buSzTx/>
                        <a:buFont typeface="+mj-lt"/>
                        <a:buNone/>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לבחון את היקף עבודתו של רואה החשבון המבקר ואת שכרו ולהביא המלצותיה בפני האסיפה הכללית.</a:t>
                      </a:r>
                      <a:endParaRPr kumimoji="0" lang="en-US"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633">
                <a:tc>
                  <a:txBody>
                    <a:bodyPr/>
                    <a:lstStyle/>
                    <a:p>
                      <a:pPr marL="0" marR="0" lvl="0" indent="0" algn="r" defTabSz="914400" rtl="1" eaLnBrk="1" fontAlgn="base" latinLnBrk="0" hangingPunct="1">
                        <a:lnSpc>
                          <a:spcPct val="100000"/>
                        </a:lnSpc>
                        <a:spcBef>
                          <a:spcPts val="600"/>
                        </a:spcBef>
                        <a:spcAft>
                          <a:spcPct val="0"/>
                        </a:spcAft>
                        <a:buClrTx/>
                        <a:buSzTx/>
                        <a:buFontTx/>
                        <a:buNone/>
                        <a:tabLst/>
                      </a:pPr>
                      <a:r>
                        <a:rPr kumimoji="0" lang="he-IL" sz="1400" b="1"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תלונות עובדים</a:t>
                      </a:r>
                      <a:endParaRPr kumimoji="0" lang="en-US" sz="1400" b="1"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ct val="0"/>
                        </a:spcAft>
                        <a:buClrTx/>
                        <a:buSzTx/>
                        <a:buFont typeface="Arial" pitchFamily="34" charset="0"/>
                        <a:buNone/>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לקבוע הסדרים לגבי אופן הטיפול בתלונות של עובדי העמותה בקשר לליקויים בניהול ענייניה.</a:t>
                      </a:r>
                      <a:endParaRPr kumimoji="0" lang="en-US"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361">
                <a:tc>
                  <a:txBody>
                    <a:bodyPr/>
                    <a:lstStyle/>
                    <a:p>
                      <a:pPr marL="0" marR="0" lvl="0" indent="0" algn="r" defTabSz="914400" rtl="1" eaLnBrk="1" fontAlgn="base" latinLnBrk="0" hangingPunct="1">
                        <a:lnSpc>
                          <a:spcPct val="100000"/>
                        </a:lnSpc>
                        <a:spcBef>
                          <a:spcPts val="600"/>
                        </a:spcBef>
                        <a:spcAft>
                          <a:spcPct val="0"/>
                        </a:spcAft>
                        <a:buClrTx/>
                        <a:buSzTx/>
                        <a:buFontTx/>
                        <a:buNone/>
                        <a:tabLst/>
                      </a:pPr>
                      <a:r>
                        <a:rPr kumimoji="0" lang="he-IL" sz="1400" b="1" i="0" u="none" strike="noStrike" cap="none" normalizeH="0" baseline="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'סעיף סל'</a:t>
                      </a:r>
                      <a:endParaRPr kumimoji="0" lang="en-US" sz="1400" b="1" i="0" u="none" strike="noStrike" cap="none" normalizeH="0" baseline="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ct val="0"/>
                        </a:spcAft>
                        <a:buClrTx/>
                        <a:buSzTx/>
                        <a:buFont typeface="Arial" pitchFamily="34" charset="0"/>
                        <a:buNone/>
                        <a:tabLst/>
                      </a:pPr>
                      <a:r>
                        <a:rPr kumimoji="0" lang="he-IL"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rPr>
                        <a:t>לבדוק כל נושא אחר הקשור לפעילותה של העמותה.</a:t>
                      </a:r>
                      <a:endParaRPr kumimoji="0" lang="en-US" sz="1400" b="0" i="0" u="none" strike="noStrike" cap="none" normalizeH="0" baseline="0" dirty="0" smtClean="0">
                        <a:ln>
                          <a:noFill/>
                        </a:ln>
                        <a:solidFill>
                          <a:schemeClr val="bg2">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מציין מיקום תוכן 1"/>
          <p:cNvSpPr txBox="1">
            <a:spLocks/>
          </p:cNvSpPr>
          <p:nvPr/>
        </p:nvSpPr>
        <p:spPr>
          <a:xfrm>
            <a:off x="741606" y="677720"/>
            <a:ext cx="10679113" cy="329359"/>
          </a:xfrm>
          <a:prstGeom prst="rect">
            <a:avLst/>
          </a:prstGeom>
        </p:spPr>
        <p:txBody>
          <a:bodyPr lIns="91175" tIns="45587" rIns="91175" bIns="45587"/>
          <a:lstStyle/>
          <a:p>
            <a:pPr rtl="1">
              <a:spcBef>
                <a:spcPts val="1200"/>
              </a:spcBef>
              <a:tabLst>
                <a:tab pos="2242429" algn="l"/>
              </a:tabLst>
              <a:defRPr/>
            </a:pPr>
            <a:r>
              <a:rPr lang="he-IL"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rPr>
              <a:t>[</a:t>
            </a:r>
            <a:r>
              <a:rPr lang="he-IL" sz="1200" b="0" dirty="0" smtClean="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rPr>
              <a:t>סעיף 30 לחוק העמותות]</a:t>
            </a:r>
            <a:endParaRPr lang="he-IL"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endParaRPr>
          </a:p>
          <a:p>
            <a:pPr rtl="1">
              <a:spcBef>
                <a:spcPts val="3599"/>
              </a:spcBef>
              <a:tabLst>
                <a:tab pos="2242429" algn="l"/>
              </a:tabLst>
              <a:defRPr/>
            </a:pPr>
            <a:endParaRPr lang="he-IL"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endParaRPr>
          </a:p>
          <a:p>
            <a:pPr rtl="1">
              <a:spcBef>
                <a:spcPts val="1200"/>
              </a:spcBef>
              <a:tabLst>
                <a:tab pos="2242429" algn="l"/>
              </a:tabLst>
              <a:defRPr/>
            </a:pPr>
            <a:endParaRPr lang="he-IL"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endParaRPr>
          </a:p>
          <a:p>
            <a:pPr rtl="1">
              <a:spcBef>
                <a:spcPct val="20000"/>
              </a:spcBef>
              <a:tabLst>
                <a:tab pos="2242429" algn="l"/>
              </a:tabLst>
              <a:defRPr/>
            </a:pPr>
            <a:endParaRPr lang="he-IL"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endParaRPr>
          </a:p>
          <a:p>
            <a:pPr marL="342548" indent="-342548" rtl="1">
              <a:spcBef>
                <a:spcPct val="20000"/>
              </a:spcBef>
              <a:tabLst>
                <a:tab pos="2242429" algn="l"/>
              </a:tabLst>
              <a:defRPr/>
            </a:pPr>
            <a:endParaRPr lang="he-IL"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endParaRPr>
          </a:p>
          <a:p>
            <a:pPr rtl="1">
              <a:spcBef>
                <a:spcPts val="1800"/>
              </a:spcBef>
              <a:tabLst>
                <a:tab pos="0" algn="l"/>
                <a:tab pos="2242429" algn="l"/>
              </a:tabLst>
              <a:defRPr/>
            </a:pPr>
            <a:endParaRPr lang="he-IL"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endParaRPr>
          </a:p>
          <a:p>
            <a:pPr marL="342548" indent="-342548" rtl="1" fontAlgn="auto">
              <a:spcBef>
                <a:spcPts val="1800"/>
              </a:spcBef>
              <a:spcAft>
                <a:spcPts val="0"/>
              </a:spcAft>
              <a:tabLst>
                <a:tab pos="2242429" algn="l"/>
              </a:tabLst>
              <a:defRPr/>
            </a:pPr>
            <a:endParaRPr lang="he-IL"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endParaRPr>
          </a:p>
          <a:p>
            <a:pPr marL="456734" lvl="1" indent="-361581" rtl="1">
              <a:spcBef>
                <a:spcPts val="1800"/>
              </a:spcBef>
              <a:defRPr/>
            </a:pPr>
            <a:endParaRPr lang="en-US" sz="1200" b="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7571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דיאגרמה 8"/>
          <p:cNvGraphicFramePr/>
          <p:nvPr>
            <p:extLst>
              <p:ext uri="{D42A27DB-BD31-4B8C-83A1-F6EECF244321}">
                <p14:modId xmlns:p14="http://schemas.microsoft.com/office/powerpoint/2010/main" val="1552411824"/>
              </p:ext>
            </p:extLst>
          </p:nvPr>
        </p:nvGraphicFramePr>
        <p:xfrm>
          <a:off x="239599" y="1308978"/>
          <a:ext cx="6727747" cy="4779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8409974" y="1660574"/>
            <a:ext cx="1729992" cy="276714"/>
          </a:xfrm>
          <a:prstGeom prst="rect">
            <a:avLst/>
          </a:prstGeom>
          <a:solidFill>
            <a:schemeClr val="accent2">
              <a:lumMod val="20000"/>
              <a:lumOff val="80000"/>
            </a:schemeClr>
          </a:solidFill>
          <a:ln>
            <a:noFill/>
            <a:prstDash val="dash"/>
          </a:ln>
        </p:spPr>
        <p:txBody>
          <a:bodyPr wrap="square" lIns="91159" tIns="45579" rIns="91159" bIns="45579" rtlCol="1">
            <a:spAutoFit/>
          </a:bodyPr>
          <a:lstStyle/>
          <a:p>
            <a:r>
              <a:rPr lang="he-IL" sz="1200" i="1" dirty="0">
                <a:solidFill>
                  <a:srgbClr val="685040"/>
                </a:solidFill>
                <a:latin typeface="Tahoma" panose="020B0604030504040204" pitchFamily="34" charset="0"/>
                <a:ea typeface="Tahoma" panose="020B0604030504040204" pitchFamily="34" charset="0"/>
                <a:cs typeface="Tahoma" panose="020B0604030504040204" pitchFamily="34" charset="0"/>
              </a:rPr>
              <a:t>בעלי ובעלות הבית</a:t>
            </a:r>
          </a:p>
        </p:txBody>
      </p:sp>
      <p:sp>
        <p:nvSpPr>
          <p:cNvPr id="11" name="TextBox 10"/>
          <p:cNvSpPr txBox="1"/>
          <p:nvPr/>
        </p:nvSpPr>
        <p:spPr>
          <a:xfrm>
            <a:off x="9370113" y="3378715"/>
            <a:ext cx="1729992" cy="460205"/>
          </a:xfrm>
          <a:prstGeom prst="rect">
            <a:avLst/>
          </a:prstGeom>
          <a:solidFill>
            <a:schemeClr val="accent2">
              <a:lumMod val="20000"/>
              <a:lumOff val="80000"/>
            </a:schemeClr>
          </a:solidFill>
          <a:ln>
            <a:noFill/>
            <a:prstDash val="dash"/>
          </a:ln>
        </p:spPr>
        <p:txBody>
          <a:bodyPr wrap="square" lIns="91159" tIns="45579" rIns="91159" bIns="45579" rtlCol="1">
            <a:spAutoFit/>
          </a:bodyPr>
          <a:lstStyle>
            <a:defPPr>
              <a:defRPr lang="en-GB"/>
            </a:defPPr>
            <a:lvl1pPr>
              <a:defRPr i="1">
                <a:solidFill>
                  <a:srgbClr val="685040"/>
                </a:solidFill>
              </a:defRPr>
            </a:lvl1pPr>
          </a:lstStyle>
          <a:p>
            <a:r>
              <a:rPr lang="he-IL" sz="1200" dirty="0">
                <a:latin typeface="Tahoma" panose="020B0604030504040204" pitchFamily="34" charset="0"/>
                <a:ea typeface="Tahoma" panose="020B0604030504040204" pitchFamily="34" charset="0"/>
                <a:cs typeface="Tahoma" panose="020B0604030504040204" pitchFamily="34" charset="0"/>
              </a:rPr>
              <a:t>גורם מבצע </a:t>
            </a:r>
            <a:r>
              <a:rPr lang="he-IL" sz="1200" dirty="0" err="1">
                <a:latin typeface="Tahoma" panose="020B0604030504040204" pitchFamily="34" charset="0"/>
                <a:ea typeface="Tahoma" panose="020B0604030504040204" pitchFamily="34" charset="0"/>
                <a:cs typeface="Tahoma" panose="020B0604030504040204" pitchFamily="34" charset="0"/>
              </a:rPr>
              <a:t>ומנטר</a:t>
            </a:r>
            <a:r>
              <a:rPr lang="he-IL" sz="1200" dirty="0">
                <a:latin typeface="Tahoma" panose="020B0604030504040204" pitchFamily="34" charset="0"/>
                <a:ea typeface="Tahoma" panose="020B0604030504040204" pitchFamily="34" charset="0"/>
                <a:cs typeface="Tahoma" panose="020B0604030504040204" pitchFamily="34" charset="0"/>
              </a:rPr>
              <a:t> (בקרה)</a:t>
            </a:r>
          </a:p>
        </p:txBody>
      </p:sp>
      <p:grpSp>
        <p:nvGrpSpPr>
          <p:cNvPr id="2" name="קבוצה 13"/>
          <p:cNvGrpSpPr/>
          <p:nvPr/>
        </p:nvGrpSpPr>
        <p:grpSpPr>
          <a:xfrm>
            <a:off x="7694973" y="3061163"/>
            <a:ext cx="1467617" cy="1115824"/>
            <a:chOff x="2640262" y="1446212"/>
            <a:chExt cx="1171575" cy="1171575"/>
          </a:xfrm>
          <a:solidFill>
            <a:schemeClr val="accent6"/>
          </a:solidFill>
        </p:grpSpPr>
        <p:sp>
          <p:nvSpPr>
            <p:cNvPr id="15" name="אליפסה 14"/>
            <p:cNvSpPr/>
            <p:nvPr/>
          </p:nvSpPr>
          <p:spPr>
            <a:xfrm>
              <a:off x="2640262" y="1446212"/>
              <a:ext cx="1171575" cy="1171575"/>
            </a:xfrm>
            <a:prstGeom prst="ellipse">
              <a:avLst/>
            </a:prstGeom>
            <a:grp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6" name="אליפסה 5"/>
            <p:cNvSpPr/>
            <p:nvPr/>
          </p:nvSpPr>
          <p:spPr>
            <a:xfrm>
              <a:off x="2811835" y="1617785"/>
              <a:ext cx="828429" cy="8284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1624" rtl="1">
                <a:lnSpc>
                  <a:spcPct val="90000"/>
                </a:lnSpc>
                <a:spcAft>
                  <a:spcPct val="35000"/>
                </a:spcAft>
              </a:pPr>
              <a:r>
                <a:rPr lang="he-IL" sz="13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הנהלה</a:t>
              </a:r>
            </a:p>
          </p:txBody>
        </p:sp>
      </p:grpSp>
      <p:grpSp>
        <p:nvGrpSpPr>
          <p:cNvPr id="21" name="קבוצה 13"/>
          <p:cNvGrpSpPr/>
          <p:nvPr/>
        </p:nvGrpSpPr>
        <p:grpSpPr>
          <a:xfrm>
            <a:off x="7421950" y="4814349"/>
            <a:ext cx="1467617" cy="1115824"/>
            <a:chOff x="2640262" y="1446212"/>
            <a:chExt cx="1171575" cy="1171575"/>
          </a:xfrm>
          <a:solidFill>
            <a:schemeClr val="bg2">
              <a:lumMod val="60000"/>
              <a:lumOff val="40000"/>
            </a:schemeClr>
          </a:solidFill>
        </p:grpSpPr>
        <p:sp>
          <p:nvSpPr>
            <p:cNvPr id="22" name="אליפסה 21"/>
            <p:cNvSpPr/>
            <p:nvPr/>
          </p:nvSpPr>
          <p:spPr>
            <a:xfrm>
              <a:off x="2640262" y="1446212"/>
              <a:ext cx="1171575" cy="1171575"/>
            </a:xfrm>
            <a:prstGeom prst="ellipse">
              <a:avLst/>
            </a:prstGeom>
            <a:grp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23" name="אליפסה 5"/>
            <p:cNvSpPr/>
            <p:nvPr/>
          </p:nvSpPr>
          <p:spPr>
            <a:xfrm>
              <a:off x="2811835" y="1617785"/>
              <a:ext cx="828429" cy="8284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defTabSz="621624" rtl="1">
                <a:lnSpc>
                  <a:spcPct val="90000"/>
                </a:lnSpc>
                <a:spcAft>
                  <a:spcPct val="35000"/>
                </a:spcAft>
              </a:pPr>
              <a:r>
                <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מבקר פנימי</a:t>
              </a:r>
            </a:p>
          </p:txBody>
        </p:sp>
      </p:grpSp>
      <p:sp>
        <p:nvSpPr>
          <p:cNvPr id="3" name="מלבן 2"/>
          <p:cNvSpPr/>
          <p:nvPr/>
        </p:nvSpPr>
        <p:spPr bwMode="auto">
          <a:xfrm>
            <a:off x="2539699" y="1235424"/>
            <a:ext cx="9169482" cy="1514865"/>
          </a:xfrm>
          <a:prstGeom prst="rect">
            <a:avLst/>
          </a:prstGeom>
          <a:noFill/>
          <a:ln w="25400" cap="flat" cmpd="sng" algn="ctr">
            <a:solidFill>
              <a:srgbClr val="9D8D85"/>
            </a:solidFill>
            <a:prstDash val="dash"/>
            <a:round/>
            <a:headEnd type="none" w="med" len="med"/>
            <a:tailEnd type="triangle" w="lg" len="med"/>
          </a:ln>
          <a:effectLst/>
        </p:spPr>
        <p:txBody>
          <a:bodyPr vert="horz" wrap="square" lIns="0" tIns="0" rIns="0" bIns="0" numCol="1" rtlCol="1" anchor="ctr" anchorCtr="0" compatLnSpc="1">
            <a:prstTxWarp prst="textNoShape">
              <a:avLst/>
            </a:prstTxWarp>
          </a:bodyPr>
          <a:lstStyle/>
          <a:p>
            <a:pPr defTabSz="767458"/>
            <a:endParaRPr lang="he-IL" sz="1200">
              <a:solidFill>
                <a:prstClr val="white"/>
              </a:solidFill>
            </a:endParaRPr>
          </a:p>
        </p:txBody>
      </p:sp>
      <p:sp>
        <p:nvSpPr>
          <p:cNvPr id="31" name="מלבן 30"/>
          <p:cNvSpPr/>
          <p:nvPr/>
        </p:nvSpPr>
        <p:spPr bwMode="auto">
          <a:xfrm>
            <a:off x="7673595" y="2902266"/>
            <a:ext cx="4006069" cy="1514865"/>
          </a:xfrm>
          <a:prstGeom prst="rect">
            <a:avLst/>
          </a:prstGeom>
          <a:noFill/>
          <a:ln w="25400" cap="flat" cmpd="sng" algn="ctr">
            <a:solidFill>
              <a:srgbClr val="9D8D85"/>
            </a:solidFill>
            <a:prstDash val="dash"/>
            <a:round/>
            <a:headEnd type="none" w="med" len="med"/>
            <a:tailEnd type="triangle" w="lg" len="med"/>
          </a:ln>
          <a:effectLst/>
        </p:spPr>
        <p:txBody>
          <a:bodyPr vert="horz" wrap="square" lIns="0" tIns="0" rIns="0" bIns="0" numCol="1" rtlCol="1" anchor="ctr" anchorCtr="0" compatLnSpc="1">
            <a:prstTxWarp prst="textNoShape">
              <a:avLst/>
            </a:prstTxWarp>
          </a:bodyPr>
          <a:lstStyle/>
          <a:p>
            <a:pPr defTabSz="767458"/>
            <a:endParaRPr lang="he-IL" sz="1200">
              <a:solidFill>
                <a:prstClr val="white"/>
              </a:solidFill>
            </a:endParaRPr>
          </a:p>
        </p:txBody>
      </p:sp>
      <p:sp>
        <p:nvSpPr>
          <p:cNvPr id="32" name="TextBox 31"/>
          <p:cNvSpPr txBox="1"/>
          <p:nvPr/>
        </p:nvSpPr>
        <p:spPr>
          <a:xfrm>
            <a:off x="6339323" y="3195611"/>
            <a:ext cx="903236" cy="598353"/>
          </a:xfrm>
          <a:prstGeom prst="rect">
            <a:avLst/>
          </a:prstGeom>
          <a:solidFill>
            <a:schemeClr val="accent2">
              <a:lumMod val="20000"/>
              <a:lumOff val="80000"/>
            </a:schemeClr>
          </a:solidFill>
          <a:ln>
            <a:noFill/>
            <a:prstDash val="dash"/>
          </a:ln>
        </p:spPr>
        <p:txBody>
          <a:bodyPr wrap="square" lIns="91159" tIns="45579" rIns="91159" bIns="45579" rtlCol="1">
            <a:spAutoFit/>
          </a:bodyPr>
          <a:lstStyle>
            <a:defPPr>
              <a:defRPr lang="en-GB"/>
            </a:defPPr>
            <a:lvl1pPr>
              <a:defRPr i="1">
                <a:solidFill>
                  <a:srgbClr val="685040"/>
                </a:solidFill>
              </a:defRPr>
            </a:lvl1pPr>
          </a:lstStyle>
          <a:p>
            <a:pPr rtl="1"/>
            <a:r>
              <a:rPr lang="he-IL" sz="1100" dirty="0">
                <a:latin typeface="Tahoma" panose="020B0604030504040204" pitchFamily="34" charset="0"/>
                <a:ea typeface="Tahoma" panose="020B0604030504040204" pitchFamily="34" charset="0"/>
                <a:cs typeface="Tahoma" panose="020B0604030504040204" pitchFamily="34" charset="0"/>
              </a:rPr>
              <a:t>גורם מחליט ומפקח</a:t>
            </a:r>
          </a:p>
        </p:txBody>
      </p:sp>
      <p:sp>
        <p:nvSpPr>
          <p:cNvPr id="33" name="מלבן 32"/>
          <p:cNvSpPr/>
          <p:nvPr/>
        </p:nvSpPr>
        <p:spPr bwMode="auto">
          <a:xfrm>
            <a:off x="2505591" y="2861628"/>
            <a:ext cx="4788652" cy="1514865"/>
          </a:xfrm>
          <a:prstGeom prst="rect">
            <a:avLst/>
          </a:prstGeom>
          <a:noFill/>
          <a:ln w="25400" cap="flat" cmpd="sng" algn="ctr">
            <a:solidFill>
              <a:srgbClr val="9D8D85"/>
            </a:solidFill>
            <a:prstDash val="dash"/>
            <a:round/>
            <a:headEnd type="none" w="med" len="med"/>
            <a:tailEnd type="triangle" w="lg" len="med"/>
          </a:ln>
          <a:effectLst/>
        </p:spPr>
        <p:txBody>
          <a:bodyPr vert="horz" wrap="square" lIns="0" tIns="0" rIns="0" bIns="0" numCol="1" rtlCol="1" anchor="ctr" anchorCtr="0" compatLnSpc="1">
            <a:prstTxWarp prst="textNoShape">
              <a:avLst/>
            </a:prstTxWarp>
          </a:bodyPr>
          <a:lstStyle/>
          <a:p>
            <a:pPr defTabSz="767458"/>
            <a:endParaRPr lang="he-IL" sz="1200">
              <a:solidFill>
                <a:prstClr val="white"/>
              </a:solidFill>
            </a:endParaRPr>
          </a:p>
        </p:txBody>
      </p:sp>
      <p:sp>
        <p:nvSpPr>
          <p:cNvPr id="34" name="מלבן 33"/>
          <p:cNvSpPr/>
          <p:nvPr/>
        </p:nvSpPr>
        <p:spPr bwMode="auto">
          <a:xfrm>
            <a:off x="2522896" y="4666158"/>
            <a:ext cx="9156762" cy="1514865"/>
          </a:xfrm>
          <a:prstGeom prst="rect">
            <a:avLst/>
          </a:prstGeom>
          <a:noFill/>
          <a:ln w="25400" cap="flat" cmpd="sng" algn="ctr">
            <a:solidFill>
              <a:srgbClr val="9D8D85"/>
            </a:solidFill>
            <a:prstDash val="dash"/>
            <a:round/>
            <a:headEnd type="none" w="med" len="med"/>
            <a:tailEnd type="triangle" w="lg" len="med"/>
          </a:ln>
          <a:effectLst/>
        </p:spPr>
        <p:txBody>
          <a:bodyPr vert="horz" wrap="square" lIns="0" tIns="0" rIns="0" bIns="0" numCol="1" rtlCol="1" anchor="ctr" anchorCtr="0" compatLnSpc="1">
            <a:prstTxWarp prst="textNoShape">
              <a:avLst/>
            </a:prstTxWarp>
          </a:bodyPr>
          <a:lstStyle/>
          <a:p>
            <a:pPr defTabSz="767458"/>
            <a:endParaRPr lang="he-IL" sz="1200">
              <a:solidFill>
                <a:prstClr val="white"/>
              </a:solidFill>
            </a:endParaRPr>
          </a:p>
        </p:txBody>
      </p:sp>
      <p:cxnSp>
        <p:nvCxnSpPr>
          <p:cNvPr id="5" name="מחבר חץ ישר 4"/>
          <p:cNvCxnSpPr/>
          <p:nvPr/>
        </p:nvCxnSpPr>
        <p:spPr bwMode="auto">
          <a:xfrm>
            <a:off x="7048476" y="5335343"/>
            <a:ext cx="591645"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35" name="מחבר חץ ישר 34"/>
          <p:cNvCxnSpPr/>
          <p:nvPr/>
        </p:nvCxnSpPr>
        <p:spPr bwMode="auto">
          <a:xfrm>
            <a:off x="7294244" y="3591095"/>
            <a:ext cx="564262"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36" name="TextBox 35"/>
          <p:cNvSpPr txBox="1"/>
          <p:nvPr/>
        </p:nvSpPr>
        <p:spPr>
          <a:xfrm>
            <a:off x="10692169" y="5105213"/>
            <a:ext cx="1171490" cy="460205"/>
          </a:xfrm>
          <a:prstGeom prst="rect">
            <a:avLst/>
          </a:prstGeom>
          <a:solidFill>
            <a:schemeClr val="accent2">
              <a:lumMod val="20000"/>
              <a:lumOff val="80000"/>
            </a:schemeClr>
          </a:solidFill>
          <a:ln>
            <a:noFill/>
            <a:prstDash val="dash"/>
          </a:ln>
        </p:spPr>
        <p:txBody>
          <a:bodyPr wrap="square" lIns="91159" tIns="45579" rIns="91159" bIns="45579" rtlCol="1">
            <a:spAutoFit/>
          </a:bodyPr>
          <a:lstStyle>
            <a:defPPr>
              <a:defRPr lang="en-GB"/>
            </a:defPPr>
            <a:lvl1pPr>
              <a:defRPr i="1">
                <a:solidFill>
                  <a:srgbClr val="685040"/>
                </a:solidFill>
              </a:defRPr>
            </a:lvl1pPr>
          </a:lstStyle>
          <a:p>
            <a:pPr rtl="1"/>
            <a:r>
              <a:rPr lang="he-IL" sz="1200" dirty="0">
                <a:latin typeface="Tahoma" panose="020B0604030504040204" pitchFamily="34" charset="0"/>
                <a:ea typeface="Tahoma" panose="020B0604030504040204" pitchFamily="34" charset="0"/>
                <a:cs typeface="Tahoma" panose="020B0604030504040204" pitchFamily="34" charset="0"/>
              </a:rPr>
              <a:t>גורמים מבקרים</a:t>
            </a:r>
          </a:p>
        </p:txBody>
      </p:sp>
      <p:grpSp>
        <p:nvGrpSpPr>
          <p:cNvPr id="37" name="קבוצה 36"/>
          <p:cNvGrpSpPr/>
          <p:nvPr/>
        </p:nvGrpSpPr>
        <p:grpSpPr>
          <a:xfrm>
            <a:off x="4763887" y="2753809"/>
            <a:ext cx="5951781" cy="3336236"/>
            <a:chOff x="3908710" y="3283229"/>
            <a:chExt cx="5944815" cy="3345526"/>
          </a:xfrm>
        </p:grpSpPr>
        <p:sp>
          <p:nvSpPr>
            <p:cNvPr id="38" name="מלבן 37"/>
            <p:cNvSpPr/>
            <p:nvPr/>
          </p:nvSpPr>
          <p:spPr>
            <a:xfrm>
              <a:off x="3908710" y="3283229"/>
              <a:ext cx="2673806" cy="13366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מלבן 38"/>
            <p:cNvSpPr/>
            <p:nvPr/>
          </p:nvSpPr>
          <p:spPr>
            <a:xfrm>
              <a:off x="7179720" y="5292125"/>
              <a:ext cx="2673805" cy="13366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47893" lvl="1" indent="-147893" algn="r" defTabSz="522298" rtl="1">
                <a:lnSpc>
                  <a:spcPct val="90000"/>
                </a:lnSpc>
                <a:spcAft>
                  <a:spcPct val="15000"/>
                </a:spcAft>
                <a:buFontTx/>
                <a:buChar char="••"/>
                <a:tabLst>
                  <a:tab pos="147893" algn="l"/>
                </a:tabLst>
              </a:pPr>
              <a:r>
                <a:rPr lang="he-IL" sz="100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בדיקת תקינות</a:t>
              </a:r>
            </a:p>
            <a:p>
              <a:pPr marL="147893" lvl="1" indent="-147893" algn="r" defTabSz="522298" rtl="1">
                <a:lnSpc>
                  <a:spcPct val="90000"/>
                </a:lnSpc>
                <a:spcAft>
                  <a:spcPct val="15000"/>
                </a:spcAft>
                <a:buFontTx/>
                <a:buChar char="••"/>
                <a:tabLst>
                  <a:tab pos="147893" algn="l"/>
                </a:tabLst>
              </a:pPr>
              <a:r>
                <a:rPr lang="he-IL" sz="100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המלצות לשיפורים</a:t>
              </a:r>
            </a:p>
          </p:txBody>
        </p:sp>
      </p:grpSp>
      <p:sp>
        <p:nvSpPr>
          <p:cNvPr id="40" name="כותרת 1"/>
          <p:cNvSpPr txBox="1">
            <a:spLocks/>
          </p:cNvSpPr>
          <p:nvPr/>
        </p:nvSpPr>
        <p:spPr>
          <a:xfrm>
            <a:off x="1695871" y="538916"/>
            <a:ext cx="8974624" cy="524124"/>
          </a:xfrm>
          <a:prstGeom prst="rect">
            <a:avLst/>
          </a:prstGeom>
        </p:spPr>
        <p:txBody>
          <a:bodyPr lIns="76618" tIns="38309" rIns="76618" bIns="38309"/>
          <a:lstStyle>
            <a:lvl1pPr algn="l" rtl="1" eaLnBrk="1" fontAlgn="base" hangingPunct="1">
              <a:lnSpc>
                <a:spcPct val="105000"/>
              </a:lnSpc>
              <a:spcBef>
                <a:spcPct val="0"/>
              </a:spcBef>
              <a:spcAft>
                <a:spcPct val="0"/>
              </a:spcAft>
              <a:defRPr sz="3300" b="1">
                <a:solidFill>
                  <a:srgbClr val="ED1A3B"/>
                </a:solidFill>
                <a:latin typeface="+mj-lt"/>
                <a:ea typeface="+mj-ea"/>
                <a:cs typeface="+mj-cs"/>
              </a:defRPr>
            </a:lvl1pPr>
            <a:lvl2pPr algn="l" rtl="1" eaLnBrk="1" fontAlgn="base" hangingPunct="1">
              <a:lnSpc>
                <a:spcPct val="105000"/>
              </a:lnSpc>
              <a:spcBef>
                <a:spcPct val="0"/>
              </a:spcBef>
              <a:spcAft>
                <a:spcPct val="0"/>
              </a:spcAft>
              <a:defRPr sz="3300" b="1">
                <a:solidFill>
                  <a:srgbClr val="ED1A3B"/>
                </a:solidFill>
                <a:latin typeface="Trebuchet MS" pitchFamily="34" charset="0"/>
              </a:defRPr>
            </a:lvl2pPr>
            <a:lvl3pPr algn="l" rtl="1" eaLnBrk="1" fontAlgn="base" hangingPunct="1">
              <a:lnSpc>
                <a:spcPct val="105000"/>
              </a:lnSpc>
              <a:spcBef>
                <a:spcPct val="0"/>
              </a:spcBef>
              <a:spcAft>
                <a:spcPct val="0"/>
              </a:spcAft>
              <a:defRPr sz="3300" b="1">
                <a:solidFill>
                  <a:srgbClr val="ED1A3B"/>
                </a:solidFill>
                <a:latin typeface="Trebuchet MS" pitchFamily="34" charset="0"/>
              </a:defRPr>
            </a:lvl3pPr>
            <a:lvl4pPr algn="l" rtl="1" eaLnBrk="1" fontAlgn="base" hangingPunct="1">
              <a:lnSpc>
                <a:spcPct val="105000"/>
              </a:lnSpc>
              <a:spcBef>
                <a:spcPct val="0"/>
              </a:spcBef>
              <a:spcAft>
                <a:spcPct val="0"/>
              </a:spcAft>
              <a:defRPr sz="3300" b="1">
                <a:solidFill>
                  <a:srgbClr val="ED1A3B"/>
                </a:solidFill>
                <a:latin typeface="Trebuchet MS" pitchFamily="34" charset="0"/>
              </a:defRPr>
            </a:lvl4pPr>
            <a:lvl5pPr algn="l" rtl="1" eaLnBrk="1" fontAlgn="base" hangingPunct="1">
              <a:lnSpc>
                <a:spcPct val="105000"/>
              </a:lnSpc>
              <a:spcBef>
                <a:spcPct val="0"/>
              </a:spcBef>
              <a:spcAft>
                <a:spcPct val="0"/>
              </a:spcAft>
              <a:defRPr sz="3300" b="1">
                <a:solidFill>
                  <a:srgbClr val="ED1A3B"/>
                </a:solidFill>
                <a:latin typeface="Trebuchet MS" pitchFamily="34" charset="0"/>
              </a:defRPr>
            </a:lvl5pPr>
            <a:lvl6pPr marL="544251" algn="l" rtl="1" eaLnBrk="1" fontAlgn="base" hangingPunct="1">
              <a:lnSpc>
                <a:spcPct val="105000"/>
              </a:lnSpc>
              <a:spcBef>
                <a:spcPct val="0"/>
              </a:spcBef>
              <a:spcAft>
                <a:spcPct val="0"/>
              </a:spcAft>
              <a:defRPr sz="3300" b="1">
                <a:solidFill>
                  <a:srgbClr val="ED1A3B"/>
                </a:solidFill>
                <a:latin typeface="Trebuchet MS" pitchFamily="34" charset="0"/>
              </a:defRPr>
            </a:lvl6pPr>
            <a:lvl7pPr marL="1088502" algn="l" rtl="1" eaLnBrk="1" fontAlgn="base" hangingPunct="1">
              <a:lnSpc>
                <a:spcPct val="105000"/>
              </a:lnSpc>
              <a:spcBef>
                <a:spcPct val="0"/>
              </a:spcBef>
              <a:spcAft>
                <a:spcPct val="0"/>
              </a:spcAft>
              <a:defRPr sz="3300" b="1">
                <a:solidFill>
                  <a:srgbClr val="ED1A3B"/>
                </a:solidFill>
                <a:latin typeface="Trebuchet MS" pitchFamily="34" charset="0"/>
              </a:defRPr>
            </a:lvl7pPr>
            <a:lvl8pPr marL="1632753" algn="l" rtl="1" eaLnBrk="1" fontAlgn="base" hangingPunct="1">
              <a:lnSpc>
                <a:spcPct val="105000"/>
              </a:lnSpc>
              <a:spcBef>
                <a:spcPct val="0"/>
              </a:spcBef>
              <a:spcAft>
                <a:spcPct val="0"/>
              </a:spcAft>
              <a:defRPr sz="3300" b="1">
                <a:solidFill>
                  <a:srgbClr val="ED1A3B"/>
                </a:solidFill>
                <a:latin typeface="Trebuchet MS" pitchFamily="34" charset="0"/>
              </a:defRPr>
            </a:lvl8pPr>
            <a:lvl9pPr marL="2177004" algn="l" rtl="1" eaLnBrk="1" fontAlgn="base" hangingPunct="1">
              <a:lnSpc>
                <a:spcPct val="105000"/>
              </a:lnSpc>
              <a:spcBef>
                <a:spcPct val="0"/>
              </a:spcBef>
              <a:spcAft>
                <a:spcPct val="0"/>
              </a:spcAft>
              <a:defRPr sz="3300" b="1">
                <a:solidFill>
                  <a:srgbClr val="ED1A3B"/>
                </a:solidFill>
                <a:latin typeface="Trebuchet MS" pitchFamily="34" charset="0"/>
              </a:defRPr>
            </a:lvl9pPr>
          </a:lstStyle>
          <a:p>
            <a:pPr algn="ctr" defTabSz="767458">
              <a:defRPr/>
            </a:pPr>
            <a:r>
              <a:rPr lang="he-IL" sz="27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חלוקת האחריות / 'מאזן הכוחות'</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 y="2797966"/>
            <a:ext cx="2126265" cy="17427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637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1"/>
          <p:cNvSpPr txBox="1">
            <a:spLocks/>
          </p:cNvSpPr>
          <p:nvPr/>
        </p:nvSpPr>
        <p:spPr>
          <a:xfrm>
            <a:off x="527599" y="475053"/>
            <a:ext cx="10679113" cy="5890463"/>
          </a:xfrm>
          <a:prstGeom prst="rect">
            <a:avLst/>
          </a:prstGeom>
        </p:spPr>
        <p:txBody>
          <a:bodyPr lIns="91175" tIns="45587" rIns="91175" bIns="45587"/>
          <a:lstStyle/>
          <a:p>
            <a:pPr rtl="1">
              <a:spcBef>
                <a:spcPct val="20000"/>
              </a:spcBef>
              <a:tabLst>
                <a:tab pos="2242429" algn="l"/>
              </a:tabLst>
              <a:defRPr/>
            </a:pPr>
            <a:r>
              <a:rPr lang="he-IL" sz="2400" dirty="0">
                <a:solidFill>
                  <a:srgbClr val="EC1B3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מבקר פנימי</a:t>
            </a:r>
          </a:p>
          <a:p>
            <a:pPr algn="just" rtl="1">
              <a:lnSpc>
                <a:spcPct val="150000"/>
              </a:lnSpc>
              <a:spcBef>
                <a:spcPts val="1200"/>
              </a:spcBef>
              <a:tabLst>
                <a:tab pos="2242429" algn="l"/>
              </a:tabLst>
              <a:defRPr/>
            </a:pPr>
            <a:r>
              <a:rPr lang="he-IL" sz="140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חובת המינוי:</a:t>
            </a:r>
          </a:p>
          <a:p>
            <a:pPr algn="just" rtl="1">
              <a:lnSpc>
                <a:spcPct val="150000"/>
              </a:lnSpc>
              <a:spcBef>
                <a:spcPts val="600"/>
              </a:spcBef>
              <a:tabLst>
                <a:tab pos="2242429" algn="l"/>
              </a:tabLst>
              <a:defRPr/>
            </a:pPr>
            <a:r>
              <a:rPr lang="he-IL" sz="1400" b="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כל </a:t>
            </a:r>
            <a:r>
              <a:rPr lang="he-IL" sz="1400" b="0" dirty="0" smtClean="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עמותה שמחזורה </a:t>
            </a:r>
            <a:r>
              <a:rPr lang="he-IL" sz="1400" b="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עולה על 10 מיליון ש"ח מחויבת למנות מבקר פנימי.</a:t>
            </a:r>
          </a:p>
          <a:p>
            <a:pPr algn="just" rtl="1">
              <a:lnSpc>
                <a:spcPct val="150000"/>
              </a:lnSpc>
              <a:spcBef>
                <a:spcPts val="600"/>
              </a:spcBef>
              <a:tabLst>
                <a:tab pos="2242429" algn="l"/>
              </a:tabLst>
              <a:defRPr/>
            </a:pPr>
            <a:endParaRPr lang="he-IL" sz="1400" b="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endParaRPr>
          </a:p>
          <a:p>
            <a:pPr algn="just" rtl="1">
              <a:lnSpc>
                <a:spcPct val="150000"/>
              </a:lnSpc>
              <a:spcBef>
                <a:spcPts val="1200"/>
              </a:spcBef>
              <a:tabLst>
                <a:tab pos="2242429" algn="l"/>
              </a:tabLst>
              <a:defRPr/>
            </a:pPr>
            <a:r>
              <a:rPr lang="he-IL" sz="140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תפקיד המבקר הפנימי:</a:t>
            </a:r>
          </a:p>
          <a:p>
            <a:pPr algn="r" rtl="1">
              <a:spcBef>
                <a:spcPct val="20000"/>
              </a:spcBef>
              <a:defRPr/>
            </a:pP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חוק החברות: </a:t>
            </a:r>
          </a:p>
          <a:p>
            <a:pPr algn="r" rtl="1">
              <a:spcBef>
                <a:spcPct val="20000"/>
              </a:spcBef>
              <a:defRPr/>
            </a:pPr>
            <a:r>
              <a:rPr lang="he-IL"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"המבקר הפנימי יבדוק, בין היתר, את תקינותן של פעולות </a:t>
            </a:r>
            <a:r>
              <a:rPr lang="he-IL" sz="1400" kern="0" dirty="0" err="1">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החל"צ</a:t>
            </a:r>
            <a:r>
              <a:rPr lang="he-IL"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/העמותה מבחינת השמירה על החוק ונוהל עסקים תקין".</a:t>
            </a:r>
            <a:endParaRPr lang="en-US"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endParaRPr>
          </a:p>
          <a:p>
            <a:pPr algn="r" rtl="1">
              <a:spcBef>
                <a:spcPts val="1200"/>
              </a:spcBef>
              <a:defRPr/>
            </a:pP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המבקר חייב לערוך את הביקורת על פי כללים מקצועיים מקובלים - כללי לשכת המבקרים הפנימיים העולמית (</a:t>
            </a:r>
            <a:r>
              <a:rPr lang="en-US"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IIA</a:t>
            </a: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a:t>
            </a:r>
            <a:endParaRPr lang="en-US"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endParaRPr>
          </a:p>
          <a:p>
            <a:pPr algn="r" rtl="1">
              <a:spcBef>
                <a:spcPts val="600"/>
              </a:spcBef>
              <a:defRPr/>
            </a:pP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על פי כללים אלו נדרש המבקר הפנימי לקיים פעילות בלתי תלויה ואובייקטיבית של הבטחה וייעוץ, אשר </a:t>
            </a:r>
            <a:r>
              <a:rPr lang="he-IL"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מיועדת להוסיף ערך ולשפר את פעילות </a:t>
            </a:r>
            <a:r>
              <a:rPr lang="he-IL" sz="1400" kern="0" dirty="0" err="1">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החל"צ</a:t>
            </a:r>
            <a:r>
              <a:rPr lang="he-IL"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/העמותה</a:t>
            </a: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 תוך הבאת גישה שיטתית וממוסדת לשם </a:t>
            </a:r>
            <a:r>
              <a:rPr lang="he-IL"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הערכת ושיפור האפקטיביות של תהליכי ניהול סיכונים, בקרה, פיקוח וממשל תאגידי</a:t>
            </a: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a:t>
            </a:r>
          </a:p>
          <a:p>
            <a:pPr algn="r" rtl="1">
              <a:spcBef>
                <a:spcPct val="20000"/>
              </a:spcBef>
              <a:defRPr/>
            </a:pPr>
            <a:endParaRPr lang="en-US" sz="1400" b="0" kern="0" dirty="0">
              <a:solidFill>
                <a:srgbClr val="786860"/>
              </a:solidFill>
              <a:latin typeface="Tahoma" panose="020B0604030504040204" pitchFamily="34" charset="0"/>
              <a:ea typeface="Tahoma" panose="020B0604030504040204" pitchFamily="34" charset="0"/>
              <a:cs typeface="Tahoma" panose="020B0604030504040204" pitchFamily="34" charset="0"/>
            </a:endParaRPr>
          </a:p>
          <a:p>
            <a:pPr algn="just" rtl="1">
              <a:lnSpc>
                <a:spcPct val="150000"/>
              </a:lnSpc>
              <a:spcBef>
                <a:spcPts val="600"/>
              </a:spcBef>
              <a:tabLst>
                <a:tab pos="2242429" algn="l"/>
              </a:tabLst>
              <a:defRPr/>
            </a:pPr>
            <a:endParaRPr lang="he-IL" sz="14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algn="just" rtl="1">
              <a:spcBef>
                <a:spcPts val="1200"/>
              </a:spcBef>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3599"/>
              </a:spcBef>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1200"/>
              </a:spcBef>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ct val="20000"/>
              </a:spcBef>
              <a:tabLst>
                <a:tab pos="2242429" algn="l"/>
              </a:tabLst>
              <a:defRPr/>
            </a:pPr>
            <a:endParaRPr lang="he-IL" sz="28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marL="342548" indent="-342548" rtl="1">
              <a:spcBef>
                <a:spcPct val="20000"/>
              </a:spcBef>
              <a:tabLst>
                <a:tab pos="2242429" algn="l"/>
              </a:tabLst>
              <a:defRPr/>
            </a:pPr>
            <a:endParaRPr lang="he-IL" sz="28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algn="just" rtl="1">
              <a:spcBef>
                <a:spcPts val="1800"/>
              </a:spcBef>
              <a:tabLst>
                <a:tab pos="0" algn="l"/>
                <a:tab pos="2242429" algn="l"/>
              </a:tabLst>
              <a:defRPr/>
            </a:pPr>
            <a:endParaRPr lang="he-IL" sz="22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marL="342548" indent="-342548" rtl="1" fontAlgn="auto">
              <a:spcBef>
                <a:spcPts val="1800"/>
              </a:spcBef>
              <a:spcAft>
                <a:spcPts val="0"/>
              </a:spcAft>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marL="456734" lvl="1" indent="-361581" rtl="1">
              <a:spcBef>
                <a:spcPts val="1800"/>
              </a:spcBef>
              <a:defRPr/>
            </a:pPr>
            <a:endParaRPr lang="en-US"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5579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3545" y="1032415"/>
            <a:ext cx="11437669" cy="4398846"/>
          </a:xfrm>
          <a:prstGeom prst="rect">
            <a:avLst/>
          </a:prstGeom>
        </p:spPr>
        <p:txBody>
          <a:bodyPr lIns="91175" tIns="45587" rIns="91175" bIns="45587"/>
          <a:lstStyle/>
          <a:p>
            <a:pPr algn="r" rtl="1">
              <a:spcBef>
                <a:spcPct val="20000"/>
              </a:spcBef>
              <a:defRPr/>
            </a:pPr>
            <a:r>
              <a:rPr lang="he-IL" sz="1400" u="sng"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מי ממנה את המבקר הפנימי</a:t>
            </a:r>
            <a:r>
              <a:rPr lang="he-IL"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a:t>
            </a:r>
          </a:p>
          <a:p>
            <a:pPr algn="r" rtl="1">
              <a:spcBef>
                <a:spcPts val="600"/>
              </a:spcBef>
              <a:defRPr/>
            </a:pPr>
            <a:r>
              <a:rPr lang="he-IL" sz="1400" kern="0" dirty="0" smtClean="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הועד המנהל </a:t>
            </a:r>
            <a:r>
              <a:rPr lang="he-IL" sz="1400" b="0" kern="0" dirty="0" smtClean="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ימנה </a:t>
            </a: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את המבקר הפנימי על פי הסכמת ועדת הביקורת.</a:t>
            </a:r>
            <a:endParaRPr lang="en-US"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endParaRPr>
          </a:p>
          <a:p>
            <a:pPr algn="r" rtl="1">
              <a:spcBef>
                <a:spcPts val="600"/>
              </a:spcBef>
              <a:defRPr/>
            </a:pP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מכאן שנדרש לקיים </a:t>
            </a:r>
            <a:r>
              <a:rPr lang="he-IL"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דיון מקדים בועדת הביקורת </a:t>
            </a: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ורק לאחר הסכמתה אודות המבקר שימונה, יש להביא עניין זה לאישור </a:t>
            </a:r>
            <a:r>
              <a:rPr lang="he-IL" sz="1400" b="0" kern="0" dirty="0" smtClean="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הועד</a:t>
            </a: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a:t>
            </a:r>
          </a:p>
          <a:p>
            <a:pPr algn="r" rtl="1">
              <a:spcBef>
                <a:spcPts val="1200"/>
              </a:spcBef>
              <a:defRPr/>
            </a:pPr>
            <a:r>
              <a:rPr lang="he-IL" sz="1400" u="sng"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כפיפות המבקר הפנימי</a:t>
            </a:r>
            <a:endParaRPr lang="he-IL"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endParaRPr>
          </a:p>
          <a:p>
            <a:pPr algn="r" rtl="1">
              <a:spcBef>
                <a:spcPts val="600"/>
              </a:spcBef>
              <a:defRPr/>
            </a:pP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הממונה הארגוני על המבקר הפנימי יהיה </a:t>
            </a:r>
            <a:r>
              <a:rPr lang="he-IL"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יו"ר </a:t>
            </a:r>
            <a:r>
              <a:rPr lang="he-IL" sz="1400" kern="0" dirty="0" smtClean="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הועד המנהל </a:t>
            </a:r>
            <a:r>
              <a:rPr lang="he-IL"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או המנכ"ל</a:t>
            </a: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 כפי שייקבע בתקנון, ובהעדר הוראה בתקנון, כפי שיקבע </a:t>
            </a:r>
            <a:r>
              <a:rPr lang="he-IL" sz="1400" b="0" kern="0" dirty="0" smtClean="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הועד</a:t>
            </a: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a:t>
            </a:r>
          </a:p>
          <a:p>
            <a:pPr algn="r" rtl="1">
              <a:spcBef>
                <a:spcPts val="600"/>
              </a:spcBef>
              <a:defRPr/>
            </a:pP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לצד זאת, חשוב לציין כי </a:t>
            </a:r>
            <a:r>
              <a:rPr lang="he-IL" sz="140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הכפיפות המקצועית </a:t>
            </a:r>
            <a:r>
              <a:rPr lang="he-IL"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של המבקר הפנימי הינה כלפי ועדת הביקורת (להבדיל מהכפיפות הארגונית-אדמיניסטרטיבית שלעיל).</a:t>
            </a:r>
            <a:endParaRPr lang="en-US" sz="1400" b="0" kern="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2455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1"/>
          <p:cNvSpPr txBox="1">
            <a:spLocks/>
          </p:cNvSpPr>
          <p:nvPr/>
        </p:nvSpPr>
        <p:spPr>
          <a:xfrm>
            <a:off x="527599" y="669803"/>
            <a:ext cx="10679113" cy="532042"/>
          </a:xfrm>
          <a:prstGeom prst="rect">
            <a:avLst/>
          </a:prstGeom>
        </p:spPr>
        <p:txBody>
          <a:bodyPr lIns="91175" tIns="45587" rIns="91175" bIns="45587"/>
          <a:lstStyle/>
          <a:p>
            <a:pPr algn="r" rtl="1">
              <a:lnSpc>
                <a:spcPct val="150000"/>
              </a:lnSpc>
              <a:spcBef>
                <a:spcPts val="600"/>
              </a:spcBef>
              <a:tabLst>
                <a:tab pos="2242429" algn="l"/>
              </a:tabLst>
              <a:defRPr/>
            </a:pPr>
            <a:r>
              <a:rPr lang="he-IL" sz="1400" dirty="0">
                <a:solidFill>
                  <a:srgbClr val="2EAFA4"/>
                </a:solidFill>
                <a:latin typeface="Tahoma" panose="020B0604030504040204" pitchFamily="34" charset="0"/>
                <a:ea typeface="Tahoma" panose="020B0604030504040204" pitchFamily="34" charset="0"/>
                <a:cs typeface="Tahoma" panose="020B0604030504040204" pitchFamily="34" charset="0"/>
              </a:rPr>
              <a:t>תפקיד המבקר הפנימי</a:t>
            </a:r>
            <a:r>
              <a:rPr lang="he-IL" sz="1400" b="0" dirty="0">
                <a:solidFill>
                  <a:srgbClr val="2EAFA4"/>
                </a:solidFill>
                <a:latin typeface="Tahoma" panose="020B0604030504040204" pitchFamily="34" charset="0"/>
                <a:ea typeface="Tahoma" panose="020B0604030504040204" pitchFamily="34" charset="0"/>
                <a:cs typeface="Tahoma" panose="020B0604030504040204" pitchFamily="34" charset="0"/>
              </a:rPr>
              <a:t> </a:t>
            </a:r>
            <a:r>
              <a:rPr lang="he-IL" sz="12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[סעיף 4 לחוק הביקורת הפנימית] </a:t>
            </a:r>
            <a:r>
              <a:rPr lang="he-IL" sz="14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למול </a:t>
            </a:r>
            <a:r>
              <a:rPr lang="he-IL" sz="1400" dirty="0">
                <a:solidFill>
                  <a:srgbClr val="2EAFA4"/>
                </a:solidFill>
                <a:latin typeface="Tahoma" panose="020B0604030504040204" pitchFamily="34" charset="0"/>
                <a:ea typeface="Tahoma" panose="020B0604030504040204" pitchFamily="34" charset="0"/>
                <a:cs typeface="Tahoma" panose="020B0604030504040204" pitchFamily="34" charset="0"/>
              </a:rPr>
              <a:t>תפקידי ועדת הביקורת</a:t>
            </a:r>
            <a:r>
              <a:rPr lang="he-IL" sz="14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a:t>
            </a:r>
            <a:br>
              <a:rPr lang="he-IL" sz="14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br>
            <a:endParaRPr lang="he-IL" sz="14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3599"/>
              </a:spcBef>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2400"/>
              </a:spcBef>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ts val="1200"/>
              </a:spcBef>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a:spcBef>
                <a:spcPct val="20000"/>
              </a:spcBef>
              <a:tabLst>
                <a:tab pos="2242429" algn="l"/>
              </a:tabLst>
              <a:defRPr/>
            </a:pPr>
            <a:endParaRPr lang="he-IL" sz="28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marL="342548" indent="-342548" rtl="1">
              <a:spcBef>
                <a:spcPct val="20000"/>
              </a:spcBef>
              <a:tabLst>
                <a:tab pos="2242429" algn="l"/>
              </a:tabLst>
              <a:defRPr/>
            </a:pPr>
            <a:endParaRPr lang="he-IL" sz="28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algn="just" rtl="1">
              <a:spcBef>
                <a:spcPts val="1800"/>
              </a:spcBef>
              <a:tabLst>
                <a:tab pos="0" algn="l"/>
                <a:tab pos="2242429" algn="l"/>
              </a:tabLst>
              <a:defRPr/>
            </a:pPr>
            <a:endParaRPr lang="he-IL" sz="22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marL="342548" indent="-342548" rtl="1" fontAlgn="auto">
              <a:spcBef>
                <a:spcPts val="1800"/>
              </a:spcBef>
              <a:spcAft>
                <a:spcPts val="0"/>
              </a:spcAft>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marL="456734" lvl="1" indent="-361581" rtl="1">
              <a:spcBef>
                <a:spcPts val="1800"/>
              </a:spcBef>
              <a:defRPr/>
            </a:pPr>
            <a:endParaRPr lang="en-US"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3703191738"/>
              </p:ext>
            </p:extLst>
          </p:nvPr>
        </p:nvGraphicFramePr>
        <p:xfrm>
          <a:off x="269051" y="1201852"/>
          <a:ext cx="10937664" cy="5264682"/>
        </p:xfrm>
        <a:graphic>
          <a:graphicData uri="http://schemas.openxmlformats.org/drawingml/2006/table">
            <a:tbl>
              <a:tblPr rtl="1" firstRow="1" bandRow="1">
                <a:tableStyleId>{17292A2E-F333-43FB-9621-5CBBE7FDCDCB}</a:tableStyleId>
              </a:tblPr>
              <a:tblGrid>
                <a:gridCol w="5468832"/>
                <a:gridCol w="5468832"/>
              </a:tblGrid>
              <a:tr h="369896">
                <a:tc>
                  <a:txBody>
                    <a:bodyPr/>
                    <a:lstStyle/>
                    <a:p>
                      <a:pPr algn="ctr" rtl="1"/>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המבקר הפנימי</a:t>
                      </a:r>
                      <a:endPar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c>
                  <a:txBody>
                    <a:bodyPr/>
                    <a:lstStyle/>
                    <a:p>
                      <a:pPr algn="ctr" rtl="1"/>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ועדת ביקורת</a:t>
                      </a:r>
                      <a:endPar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r>
              <a:tr h="516841">
                <a:tc rowSpan="2">
                  <a:txBody>
                    <a:bodyPr/>
                    <a:lstStyle/>
                    <a:p>
                      <a:pPr rtl="1"/>
                      <a:r>
                        <a:rPr lang="he-IL" sz="1200" b="1" u="none"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1.</a:t>
                      </a:r>
                      <a:r>
                        <a:rPr lang="he-IL" sz="1200" b="1" u="none" baseline="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לבדוק</a:t>
                      </a:r>
                      <a:r>
                        <a:rPr lang="he-IL" sz="1200" u="sng" baseline="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אם הפעולות</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של הגוף הציבורי שבו הוא משמש מבקר ושל נושאי משרה וממלאי תפקידים באותו גוף </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תקינות</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מבחינת ה</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שמירה על החוק</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על </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הניהול התקין</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על </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טוהר המידות</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ועל </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החיסכון והיעילות</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ואם הן מועילות ל</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השגת היעדים</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שנקבעו להן</a:t>
                      </a:r>
                      <a:endPar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lnB w="9525" cap="flat" cmpd="sng" algn="ctr">
                      <a:solidFill>
                        <a:srgbClr val="2EAFA4"/>
                      </a:solidFill>
                      <a:prstDash val="solid"/>
                      <a:round/>
                      <a:headEnd type="none" w="med" len="med"/>
                      <a:tailEnd type="none" w="med" len="med"/>
                    </a:lnB>
                  </a:tcPr>
                </a:tc>
                <a:tc>
                  <a:txBody>
                    <a:bodyPr/>
                    <a:lstStyle/>
                    <a:p>
                      <a:pPr rtl="1"/>
                      <a:r>
                        <a:rPr lang="he-IL" sz="1200" b="1" u="none"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1.</a:t>
                      </a:r>
                      <a:r>
                        <a:rPr lang="he-IL" sz="1200" b="1" u="none" baseline="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לבדוק את תקינות פעולות</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החברה ומוסדותיה, לרבות התאמת פעולותיה למטרותיה.</a:t>
                      </a:r>
                      <a:endPar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r>
              <a:tr h="638450">
                <a:tc vMerge="1">
                  <a:txBody>
                    <a:bodyPr/>
                    <a:lstStyle/>
                    <a:p>
                      <a:pPr rtl="1"/>
                      <a:endParaRPr lang="he-IL" sz="1400" dirty="0">
                        <a:solidFill>
                          <a:schemeClr val="tx1">
                            <a:lumMod val="65000"/>
                            <a:lumOff val="35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2. </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לבדוק את השגת יעדי החברה ב</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יעילות ובחיסכון</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a:t>
                      </a:r>
                      <a:endParaRPr lang="en-US"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r>
              <a:tr h="516841">
                <a:tc>
                  <a:txBody>
                    <a:bodyPr/>
                    <a:lstStyle/>
                    <a:p>
                      <a:pPr rtl="1"/>
                      <a:r>
                        <a:rPr lang="he-IL" sz="1200"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2.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לבדוק אם מקוימות ההוראות המחייבות את הגוף הציבורי.</a:t>
                      </a:r>
                      <a:endPar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lnT w="9525" cap="flat" cmpd="sng" algn="ctr">
                      <a:solidFill>
                        <a:srgbClr val="2EAFA4"/>
                      </a:solidFill>
                      <a:prstDash val="solid"/>
                      <a:round/>
                      <a:headEnd type="none" w="med" len="med"/>
                      <a:tailEnd type="none" w="med" len="med"/>
                    </a:lnT>
                    <a:lnB w="9525" cap="flat" cmpd="sng" algn="ctr">
                      <a:solidFill>
                        <a:srgbClr val="2EAFA4"/>
                      </a:solidFill>
                      <a:prstDash val="solid"/>
                      <a:round/>
                      <a:headEnd type="none" w="med" len="med"/>
                      <a:tailEnd type="none" w="med" len="med"/>
                    </a:lnB>
                  </a:tcPr>
                </a:tc>
                <a:tc>
                  <a:txBody>
                    <a:bodyPr/>
                    <a:lstStyle/>
                    <a:p>
                      <a:pPr rtl="1"/>
                      <a:endPar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r>
              <a:tr h="729657">
                <a:tc>
                  <a:txBody>
                    <a:bodyPr/>
                    <a:lstStyle/>
                    <a:p>
                      <a:pPr rtl="1"/>
                      <a:r>
                        <a:rPr lang="he-IL" sz="1200"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3. </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לבדוק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את </a:t>
                      </a:r>
                      <a:r>
                        <a:rPr lang="he-IL" sz="1200" b="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ניהול </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הנכסים וההתחייבויות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של הגוף הציבורי, ובכלל זה את הנהלת החשבונות שלו, וכן את דרכי שמירת הרכוש, והחזקת הכספים והשקעתם.</a:t>
                      </a:r>
                      <a:endPar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lnT w="9525" cap="flat" cmpd="sng" algn="ctr">
                      <a:solidFill>
                        <a:srgbClr val="2EAFA4"/>
                      </a:solidFill>
                      <a:prstDash val="solid"/>
                      <a:round/>
                      <a:headEnd type="none" w="med" len="med"/>
                      <a:tailEnd type="none" w="med" len="med"/>
                    </a:lnT>
                  </a:tcPr>
                </a:tc>
                <a:tc>
                  <a:txBody>
                    <a:bodyPr/>
                    <a:lstStyle/>
                    <a:p>
                      <a:pPr rtl="1"/>
                      <a:r>
                        <a:rPr lang="he-IL" sz="1200"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3.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לבדוק את </a:t>
                      </a:r>
                      <a:r>
                        <a:rPr lang="he-IL" sz="1200" b="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ענייניה הכספיים</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של החברה, את פנקסי החשבונות שלה ואת תשלומי השכר בה, לרבות ייעוד כספי החברה לקידום מטרותיה.</a:t>
                      </a:r>
                      <a:endPar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r>
              <a:tr h="516841">
                <a:tc>
                  <a:txBody>
                    <a:bodyPr/>
                    <a:lstStyle/>
                    <a:p>
                      <a:pPr rtl="1"/>
                      <a:r>
                        <a:rPr lang="he-IL" sz="1200"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4.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לבדוק</a:t>
                      </a:r>
                      <a:r>
                        <a:rPr lang="he-IL" sz="1200"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אם </a:t>
                      </a:r>
                      <a:r>
                        <a:rPr lang="he-IL" sz="120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ההחלטות</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בגוף הציבורי נתקבלו על פי </a:t>
                      </a:r>
                      <a:r>
                        <a:rPr lang="he-IL" sz="1200" b="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נהלים תקינים</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a:t>
                      </a:r>
                      <a:endParaRPr lang="he-IL" sz="1200"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4.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לעקוב אחר </a:t>
                      </a:r>
                      <a:r>
                        <a:rPr lang="he-IL" sz="1200" b="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ביצוע החלטות</a:t>
                      </a:r>
                      <a:r>
                        <a:rPr lang="he-IL" sz="1200" b="0" u="none"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האסיפה הכללית והדירקטוריון.</a:t>
                      </a:r>
                      <a:endParaRPr lang="en-US"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r>
              <a:tr h="516841">
                <a:tc>
                  <a:txBody>
                    <a:bodyPr/>
                    <a:lstStyle/>
                    <a:p>
                      <a:pPr rtl="1"/>
                      <a:r>
                        <a:rPr lang="he-IL" sz="1200"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5.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אם הגוף הציבורי הוא גוף מבוקר/מתוקצב/נתמך</a:t>
                      </a:r>
                      <a:r>
                        <a:rPr lang="he-IL" sz="1200" b="0" baseline="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לבדוק את תיקון הליקויים שעליהם הצביע מבקר המדינה. </a:t>
                      </a:r>
                      <a:endParaRPr lang="he-IL" sz="1200"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c>
                  <a:txBody>
                    <a:bodyPr/>
                    <a:lstStyle/>
                    <a:p>
                      <a:pPr rtl="1"/>
                      <a:endPar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r>
              <a:tr h="516841">
                <a:tc>
                  <a:txBody>
                    <a:bodyPr/>
                    <a:lstStyle/>
                    <a:p>
                      <a:pPr rtl="1"/>
                      <a:endPar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5.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לבדוק כל נושא אחר הקשור לפעילותה של החברה.</a:t>
                      </a:r>
                      <a:endParaRPr lang="en-US"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r>
              <a:tr h="942474">
                <a:tc>
                  <a:txBody>
                    <a:bodyPr/>
                    <a:lstStyle/>
                    <a:p>
                      <a:pPr rtl="1"/>
                      <a:endPar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c>
                  <a:txBody>
                    <a:bodyPr/>
                    <a:lstStyle/>
                    <a:p>
                      <a:pPr marL="0" lvl="0" indent="0" algn="r" rtl="1">
                        <a:lnSpc>
                          <a:spcPct val="100000"/>
                        </a:lnSpc>
                        <a:spcBef>
                          <a:spcPts val="0"/>
                        </a:spcBef>
                        <a:buFont typeface="+mj-lt"/>
                        <a:buNone/>
                      </a:pPr>
                      <a:r>
                        <a:rPr lang="he-IL" sz="1200"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6. </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להציע לדירקטוריון </a:t>
                      </a:r>
                      <a:r>
                        <a:rPr lang="he-IL" sz="1200" b="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דרכים לתיקון ליקויים</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בניהול החברה </a:t>
                      </a:r>
                      <a:r>
                        <a:rPr lang="he-IL" sz="1200" b="0" baseline="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ו</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להביא לפני הדירקטוריון והאסיפה הכללית את </a:t>
                      </a:r>
                      <a:r>
                        <a:rPr lang="he-IL" sz="1200" b="0" u="sng"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מסקנותיה</a:t>
                      </a:r>
                      <a:r>
                        <a:rPr lang="he-IL"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לאור בדיקה כאמור בסעיף זה.</a:t>
                      </a:r>
                      <a:endParaRPr lang="en-US" sz="1200" b="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tc>
              </a:tr>
            </a:tbl>
          </a:graphicData>
        </a:graphic>
      </p:graphicFrame>
    </p:spTree>
    <p:extLst>
      <p:ext uri="{BB962C8B-B14F-4D97-AF65-F5344CB8AC3E}">
        <p14:creationId xmlns:p14="http://schemas.microsoft.com/office/powerpoint/2010/main" val="3220033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1538030" y="842119"/>
            <a:ext cx="8974624" cy="965893"/>
          </a:xfrm>
          <a:prstGeom prst="rect">
            <a:avLst/>
          </a:prstGeom>
        </p:spPr>
        <p:txBody>
          <a:bodyPr lIns="76660" tIns="38330" rIns="76660" bIns="38330"/>
          <a:lstStyle>
            <a:lvl1pPr algn="l" rtl="1" eaLnBrk="1" fontAlgn="base" hangingPunct="1">
              <a:lnSpc>
                <a:spcPct val="105000"/>
              </a:lnSpc>
              <a:spcBef>
                <a:spcPct val="0"/>
              </a:spcBef>
              <a:spcAft>
                <a:spcPct val="0"/>
              </a:spcAft>
              <a:defRPr sz="3300" b="1">
                <a:solidFill>
                  <a:srgbClr val="ED1A3B"/>
                </a:solidFill>
                <a:latin typeface="+mj-lt"/>
                <a:ea typeface="+mj-ea"/>
                <a:cs typeface="+mj-cs"/>
              </a:defRPr>
            </a:lvl1pPr>
            <a:lvl2pPr algn="l" rtl="1" eaLnBrk="1" fontAlgn="base" hangingPunct="1">
              <a:lnSpc>
                <a:spcPct val="105000"/>
              </a:lnSpc>
              <a:spcBef>
                <a:spcPct val="0"/>
              </a:spcBef>
              <a:spcAft>
                <a:spcPct val="0"/>
              </a:spcAft>
              <a:defRPr sz="3300" b="1">
                <a:solidFill>
                  <a:srgbClr val="ED1A3B"/>
                </a:solidFill>
                <a:latin typeface="Trebuchet MS" pitchFamily="34" charset="0"/>
              </a:defRPr>
            </a:lvl2pPr>
            <a:lvl3pPr algn="l" rtl="1" eaLnBrk="1" fontAlgn="base" hangingPunct="1">
              <a:lnSpc>
                <a:spcPct val="105000"/>
              </a:lnSpc>
              <a:spcBef>
                <a:spcPct val="0"/>
              </a:spcBef>
              <a:spcAft>
                <a:spcPct val="0"/>
              </a:spcAft>
              <a:defRPr sz="3300" b="1">
                <a:solidFill>
                  <a:srgbClr val="ED1A3B"/>
                </a:solidFill>
                <a:latin typeface="Trebuchet MS" pitchFamily="34" charset="0"/>
              </a:defRPr>
            </a:lvl3pPr>
            <a:lvl4pPr algn="l" rtl="1" eaLnBrk="1" fontAlgn="base" hangingPunct="1">
              <a:lnSpc>
                <a:spcPct val="105000"/>
              </a:lnSpc>
              <a:spcBef>
                <a:spcPct val="0"/>
              </a:spcBef>
              <a:spcAft>
                <a:spcPct val="0"/>
              </a:spcAft>
              <a:defRPr sz="3300" b="1">
                <a:solidFill>
                  <a:srgbClr val="ED1A3B"/>
                </a:solidFill>
                <a:latin typeface="Trebuchet MS" pitchFamily="34" charset="0"/>
              </a:defRPr>
            </a:lvl4pPr>
            <a:lvl5pPr algn="l" rtl="1" eaLnBrk="1" fontAlgn="base" hangingPunct="1">
              <a:lnSpc>
                <a:spcPct val="105000"/>
              </a:lnSpc>
              <a:spcBef>
                <a:spcPct val="0"/>
              </a:spcBef>
              <a:spcAft>
                <a:spcPct val="0"/>
              </a:spcAft>
              <a:defRPr sz="3300" b="1">
                <a:solidFill>
                  <a:srgbClr val="ED1A3B"/>
                </a:solidFill>
                <a:latin typeface="Trebuchet MS" pitchFamily="34" charset="0"/>
              </a:defRPr>
            </a:lvl5pPr>
            <a:lvl6pPr marL="544251" algn="l" rtl="1" eaLnBrk="1" fontAlgn="base" hangingPunct="1">
              <a:lnSpc>
                <a:spcPct val="105000"/>
              </a:lnSpc>
              <a:spcBef>
                <a:spcPct val="0"/>
              </a:spcBef>
              <a:spcAft>
                <a:spcPct val="0"/>
              </a:spcAft>
              <a:defRPr sz="3300" b="1">
                <a:solidFill>
                  <a:srgbClr val="ED1A3B"/>
                </a:solidFill>
                <a:latin typeface="Trebuchet MS" pitchFamily="34" charset="0"/>
              </a:defRPr>
            </a:lvl6pPr>
            <a:lvl7pPr marL="1088502" algn="l" rtl="1" eaLnBrk="1" fontAlgn="base" hangingPunct="1">
              <a:lnSpc>
                <a:spcPct val="105000"/>
              </a:lnSpc>
              <a:spcBef>
                <a:spcPct val="0"/>
              </a:spcBef>
              <a:spcAft>
                <a:spcPct val="0"/>
              </a:spcAft>
              <a:defRPr sz="3300" b="1">
                <a:solidFill>
                  <a:srgbClr val="ED1A3B"/>
                </a:solidFill>
                <a:latin typeface="Trebuchet MS" pitchFamily="34" charset="0"/>
              </a:defRPr>
            </a:lvl7pPr>
            <a:lvl8pPr marL="1632753" algn="l" rtl="1" eaLnBrk="1" fontAlgn="base" hangingPunct="1">
              <a:lnSpc>
                <a:spcPct val="105000"/>
              </a:lnSpc>
              <a:spcBef>
                <a:spcPct val="0"/>
              </a:spcBef>
              <a:spcAft>
                <a:spcPct val="0"/>
              </a:spcAft>
              <a:defRPr sz="3300" b="1">
                <a:solidFill>
                  <a:srgbClr val="ED1A3B"/>
                </a:solidFill>
                <a:latin typeface="Trebuchet MS" pitchFamily="34" charset="0"/>
              </a:defRPr>
            </a:lvl8pPr>
            <a:lvl9pPr marL="2177004" algn="l" rtl="1" eaLnBrk="1" fontAlgn="base" hangingPunct="1">
              <a:lnSpc>
                <a:spcPct val="105000"/>
              </a:lnSpc>
              <a:spcBef>
                <a:spcPct val="0"/>
              </a:spcBef>
              <a:spcAft>
                <a:spcPct val="0"/>
              </a:spcAft>
              <a:defRPr sz="3300" b="1">
                <a:solidFill>
                  <a:srgbClr val="ED1A3B"/>
                </a:solidFill>
                <a:latin typeface="Trebuchet MS" pitchFamily="34" charset="0"/>
              </a:defRPr>
            </a:lvl9pPr>
          </a:lstStyle>
          <a:p>
            <a:pPr algn="ctr"/>
            <a:r>
              <a:rPr lang="he-IL" sz="1800" kern="0" dirty="0">
                <a:solidFill>
                  <a:srgbClr val="FF0000"/>
                </a:solidFill>
                <a:latin typeface="Tahoma" panose="020B0604030504040204" pitchFamily="34" charset="0"/>
                <a:ea typeface="Tahoma" panose="020B0604030504040204" pitchFamily="34" charset="0"/>
                <a:cs typeface="Tahoma" panose="020B0604030504040204" pitchFamily="34" charset="0"/>
              </a:rPr>
              <a:t>משולש האינטראקציה של המבקר הפנימי עם גורמים בארגון</a:t>
            </a:r>
          </a:p>
        </p:txBody>
      </p:sp>
      <p:graphicFrame>
        <p:nvGraphicFramePr>
          <p:cNvPr id="5" name="דיאגרמה 4"/>
          <p:cNvGraphicFramePr/>
          <p:nvPr>
            <p:extLst>
              <p:ext uri="{D42A27DB-BD31-4B8C-83A1-F6EECF244321}">
                <p14:modId xmlns:p14="http://schemas.microsoft.com/office/powerpoint/2010/main" val="3198556719"/>
              </p:ext>
            </p:extLst>
          </p:nvPr>
        </p:nvGraphicFramePr>
        <p:xfrm>
          <a:off x="1873480" y="1624657"/>
          <a:ext cx="8034053" cy="4826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74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3522" y="662161"/>
            <a:ext cx="11437669" cy="619621"/>
          </a:xfrm>
          <a:ln>
            <a:noFill/>
          </a:ln>
        </p:spPr>
        <p:style>
          <a:lnRef idx="2">
            <a:schemeClr val="accent2"/>
          </a:lnRef>
          <a:fillRef idx="1">
            <a:schemeClr val="lt1"/>
          </a:fillRef>
          <a:effectRef idx="0">
            <a:schemeClr val="accent2"/>
          </a:effectRef>
          <a:fontRef idx="minor">
            <a:schemeClr val="dk1"/>
          </a:fontRef>
        </p:style>
        <p:txBody>
          <a:bodyPr/>
          <a:lstStyle/>
          <a:p>
            <a:pPr algn="ctr"/>
            <a:r>
              <a:rPr lang="he-IL" sz="3200" dirty="0" smtClean="0">
                <a:ln w="3175">
                  <a:noFill/>
                </a:ln>
                <a:solidFill>
                  <a:srgbClr val="ED1A3B"/>
                </a:solidFill>
                <a:effectLst>
                  <a:outerShdw blurRad="38100" dist="38100" dir="2700000" algn="tl">
                    <a:srgbClr val="000000">
                      <a:alpha val="43137"/>
                    </a:srgbClr>
                  </a:outerShdw>
                </a:effectLst>
              </a:rPr>
              <a:t>ביקורת עומק בעמותות </a:t>
            </a:r>
            <a:r>
              <a:rPr lang="he-IL" sz="3200" dirty="0" err="1" smtClean="0">
                <a:ln w="3175">
                  <a:noFill/>
                </a:ln>
                <a:solidFill>
                  <a:srgbClr val="ED1A3B"/>
                </a:solidFill>
                <a:effectLst>
                  <a:outerShdw blurRad="38100" dist="38100" dir="2700000" algn="tl">
                    <a:srgbClr val="000000">
                      <a:alpha val="43137"/>
                    </a:srgbClr>
                  </a:outerShdw>
                </a:effectLst>
              </a:rPr>
              <a:t>ובחל"צ</a:t>
            </a:r>
            <a:endParaRPr lang="en-GB" sz="3200" dirty="0">
              <a:ln w="3175">
                <a:noFill/>
              </a:ln>
              <a:solidFill>
                <a:srgbClr val="ED1A3B"/>
              </a:solidFill>
              <a:effectLst>
                <a:outerShdw blurRad="38100" dist="38100" dir="2700000" algn="tl">
                  <a:srgbClr val="000000">
                    <a:alpha val="43137"/>
                  </a:srgbClr>
                </a:outerShdw>
              </a:effectLst>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895782352"/>
              </p:ext>
            </p:extLst>
          </p:nvPr>
        </p:nvGraphicFramePr>
        <p:xfrm>
          <a:off x="383522" y="1362340"/>
          <a:ext cx="11437669" cy="479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קבוצה 5"/>
          <p:cNvGrpSpPr/>
          <p:nvPr/>
        </p:nvGrpSpPr>
        <p:grpSpPr>
          <a:xfrm>
            <a:off x="4674023" y="5328744"/>
            <a:ext cx="2904095" cy="639663"/>
            <a:chOff x="4282555" y="2263535"/>
            <a:chExt cx="2904095" cy="809754"/>
          </a:xfrm>
          <a:solidFill>
            <a:srgbClr val="92D050"/>
          </a:solidFill>
        </p:grpSpPr>
        <p:sp>
          <p:nvSpPr>
            <p:cNvPr id="7" name="מלבן מעוגל 6"/>
            <p:cNvSpPr/>
            <p:nvPr/>
          </p:nvSpPr>
          <p:spPr>
            <a:xfrm>
              <a:off x="4282555" y="2263535"/>
              <a:ext cx="2904095" cy="809754"/>
            </a:xfrm>
            <a:prstGeom prst="roundRect">
              <a:avLst>
                <a:gd name="adj" fmla="val 10000"/>
              </a:avLst>
            </a:prstGeom>
            <a:grpFill/>
          </p:spPr>
          <p:style>
            <a:lnRef idx="2">
              <a:schemeClr val="lt1">
                <a:hueOff val="0"/>
                <a:satOff val="0"/>
                <a:lumOff val="0"/>
                <a:alphaOff val="0"/>
              </a:schemeClr>
            </a:lnRef>
            <a:fillRef idx="1">
              <a:schemeClr val="accent3">
                <a:hueOff val="7749738"/>
                <a:satOff val="-24763"/>
                <a:lumOff val="-6275"/>
                <a:alphaOff val="0"/>
              </a:schemeClr>
            </a:fillRef>
            <a:effectRef idx="0">
              <a:schemeClr val="accent3">
                <a:hueOff val="7749738"/>
                <a:satOff val="-24763"/>
                <a:lumOff val="-6275"/>
                <a:alphaOff val="0"/>
              </a:schemeClr>
            </a:effectRef>
            <a:fontRef idx="minor">
              <a:schemeClr val="lt1"/>
            </a:fontRef>
          </p:style>
        </p:sp>
        <p:sp>
          <p:nvSpPr>
            <p:cNvPr id="8" name="מלבן 7"/>
            <p:cNvSpPr/>
            <p:nvPr/>
          </p:nvSpPr>
          <p:spPr>
            <a:xfrm>
              <a:off x="4306272" y="2287252"/>
              <a:ext cx="2856661" cy="7623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defTabSz="711200" rtl="1">
                <a:lnSpc>
                  <a:spcPct val="90000"/>
                </a:lnSpc>
                <a:spcBef>
                  <a:spcPct val="0"/>
                </a:spcBef>
                <a:spcAft>
                  <a:spcPct val="35000"/>
                </a:spcAft>
              </a:pPr>
              <a:r>
                <a:rPr lang="he-IL" sz="1400" b="0" kern="1200" dirty="0" smtClean="0"/>
                <a:t>עם קבלת מספר תלונות או עם התעוררות חשד כלשהו</a:t>
              </a:r>
              <a:endParaRPr lang="en-US" sz="1400" b="0" kern="1200" dirty="0" smtClean="0"/>
            </a:p>
          </p:txBody>
        </p:sp>
      </p:grpSp>
      <p:grpSp>
        <p:nvGrpSpPr>
          <p:cNvPr id="9" name="קבוצה 8"/>
          <p:cNvGrpSpPr/>
          <p:nvPr/>
        </p:nvGrpSpPr>
        <p:grpSpPr>
          <a:xfrm>
            <a:off x="4674022" y="4335524"/>
            <a:ext cx="2904095" cy="937673"/>
            <a:chOff x="4290513" y="2216228"/>
            <a:chExt cx="2904095" cy="809754"/>
          </a:xfrm>
          <a:solidFill>
            <a:srgbClr val="007033"/>
          </a:solidFill>
        </p:grpSpPr>
        <p:sp>
          <p:nvSpPr>
            <p:cNvPr id="10" name="מלבן מעוגל 9"/>
            <p:cNvSpPr/>
            <p:nvPr/>
          </p:nvSpPr>
          <p:spPr>
            <a:xfrm>
              <a:off x="4290513" y="2216228"/>
              <a:ext cx="2904095" cy="809754"/>
            </a:xfrm>
            <a:prstGeom prst="roundRect">
              <a:avLst>
                <a:gd name="adj" fmla="val 10000"/>
              </a:avLst>
            </a:prstGeom>
            <a:grpFill/>
          </p:spPr>
          <p:style>
            <a:lnRef idx="2">
              <a:schemeClr val="lt1">
                <a:hueOff val="0"/>
                <a:satOff val="0"/>
                <a:lumOff val="0"/>
                <a:alphaOff val="0"/>
              </a:schemeClr>
            </a:lnRef>
            <a:fillRef idx="1">
              <a:schemeClr val="accent3">
                <a:hueOff val="7749738"/>
                <a:satOff val="-24763"/>
                <a:lumOff val="-6275"/>
                <a:alphaOff val="0"/>
              </a:schemeClr>
            </a:fillRef>
            <a:effectRef idx="0">
              <a:schemeClr val="accent3">
                <a:hueOff val="7749738"/>
                <a:satOff val="-24763"/>
                <a:lumOff val="-6275"/>
                <a:alphaOff val="0"/>
              </a:schemeClr>
            </a:effectRef>
            <a:fontRef idx="minor">
              <a:schemeClr val="lt1"/>
            </a:fontRef>
          </p:style>
        </p:sp>
        <p:sp>
          <p:nvSpPr>
            <p:cNvPr id="11" name="מלבן 10"/>
            <p:cNvSpPr/>
            <p:nvPr/>
          </p:nvSpPr>
          <p:spPr>
            <a:xfrm>
              <a:off x="4314230" y="2253560"/>
              <a:ext cx="2856661" cy="7451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lvl="0" algn="ctr" defTabSz="711200" rtl="1">
                <a:lnSpc>
                  <a:spcPct val="90000"/>
                </a:lnSpc>
                <a:spcBef>
                  <a:spcPct val="0"/>
                </a:spcBef>
                <a:spcAft>
                  <a:spcPct val="35000"/>
                </a:spcAft>
              </a:pPr>
              <a:r>
                <a:rPr lang="he-IL" sz="1400" b="0" kern="1200" dirty="0" smtClean="0"/>
                <a:t>ב-3 השנים שלאחר סיום ביקורת עומק מטעם </a:t>
              </a:r>
              <a:r>
                <a:rPr lang="he-IL" sz="1400" b="0" kern="1200" dirty="0" err="1" smtClean="0"/>
                <a:t>החשכ"ל</a:t>
              </a:r>
              <a:r>
                <a:rPr lang="he-IL" sz="1400" b="0" kern="1200" dirty="0" smtClean="0"/>
                <a:t> סביר שלא תיערך ביקורת עומק ע"י רשם העמותות</a:t>
              </a:r>
              <a:endParaRPr lang="en-US" sz="1400" b="0" kern="1200" dirty="0" smtClean="0"/>
            </a:p>
          </p:txBody>
        </p:sp>
      </p:grpSp>
    </p:spTree>
    <p:extLst>
      <p:ext uri="{BB962C8B-B14F-4D97-AF65-F5344CB8AC3E}">
        <p14:creationId xmlns:p14="http://schemas.microsoft.com/office/powerpoint/2010/main" val="2367299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קבוצה 9"/>
          <p:cNvGrpSpPr/>
          <p:nvPr/>
        </p:nvGrpSpPr>
        <p:grpSpPr>
          <a:xfrm>
            <a:off x="1566832" y="1213353"/>
            <a:ext cx="4592228" cy="4606010"/>
            <a:chOff x="4889934" y="2688227"/>
            <a:chExt cx="4121886" cy="3971131"/>
          </a:xfrm>
        </p:grpSpPr>
        <p:pic>
          <p:nvPicPr>
            <p:cNvPr id="11" name="Picture 2" descr="http://www.kwirkly.com/wp-content/uploads/2013/06/important1-300x2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934" y="2688227"/>
              <a:ext cx="4121886" cy="39711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bwMode="auto">
            <a:xfrm rot="21333064">
              <a:off x="5903945" y="4447705"/>
              <a:ext cx="2093863" cy="12508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rtl="1" eaLnBrk="1" fontAlgn="base" hangingPunct="1">
                <a:spcBef>
                  <a:spcPct val="20000"/>
                </a:spcBef>
                <a:spcAft>
                  <a:spcPct val="0"/>
                </a:spcAft>
                <a:defRPr>
                  <a:solidFill>
                    <a:srgbClr val="786860"/>
                  </a:solidFill>
                  <a:latin typeface="+mn-lt"/>
                  <a:ea typeface="+mn-ea"/>
                  <a:cs typeface="+mn-cs"/>
                </a:defRPr>
              </a:lvl1pPr>
              <a:lvl2pPr marL="336550" indent="-334963" algn="r" rtl="1" eaLnBrk="1" fontAlgn="base" hangingPunct="1">
                <a:spcBef>
                  <a:spcPct val="20000"/>
                </a:spcBef>
                <a:spcAft>
                  <a:spcPct val="0"/>
                </a:spcAft>
                <a:buChar char="•"/>
                <a:defRPr>
                  <a:solidFill>
                    <a:srgbClr val="786860"/>
                  </a:solidFill>
                  <a:latin typeface="+mn-lt"/>
                </a:defRPr>
              </a:lvl2pPr>
              <a:lvl3pPr marL="641350" indent="-303213" algn="r" rtl="1"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algn="ctr" defTabSz="1218895">
                <a:defRPr/>
              </a:pPr>
              <a:r>
                <a:rPr lang="he-IL" sz="1600" kern="0" dirty="0" smtClean="0">
                  <a:solidFill>
                    <a:schemeClr val="tx1"/>
                  </a:solidFill>
                  <a:latin typeface="Arial"/>
                  <a:cs typeface="Arial"/>
                </a:rPr>
                <a:t>על בסיס ממצאי ביקורת העומק מחליט הרשם האם לחדש את אישור הניהול התקין או לאו ותחת אילו תנאים.</a:t>
              </a:r>
              <a:endParaRPr lang="en-GB" sz="1600" b="0" kern="0" dirty="0">
                <a:solidFill>
                  <a:schemeClr val="tx1"/>
                </a:solidFill>
                <a:latin typeface="Arial"/>
              </a:endParaRPr>
            </a:p>
            <a:p>
              <a:pPr algn="ctr" defTabSz="1218895">
                <a:defRPr/>
              </a:pPr>
              <a:endParaRPr lang="en-GB" sz="1600" b="0" kern="0" dirty="0">
                <a:solidFill>
                  <a:schemeClr val="tx1"/>
                </a:solidFill>
                <a:latin typeface="Arial"/>
              </a:endParaRPr>
            </a:p>
          </p:txBody>
        </p:sp>
      </p:grpSp>
      <p:grpSp>
        <p:nvGrpSpPr>
          <p:cNvPr id="5" name="קבוצה 4"/>
          <p:cNvGrpSpPr/>
          <p:nvPr/>
        </p:nvGrpSpPr>
        <p:grpSpPr>
          <a:xfrm>
            <a:off x="6321972" y="1623849"/>
            <a:ext cx="4792718" cy="4256690"/>
            <a:chOff x="4929699" y="1979403"/>
            <a:chExt cx="4117336" cy="3732288"/>
          </a:xfrm>
        </p:grpSpPr>
        <p:pic>
          <p:nvPicPr>
            <p:cNvPr id="4100" name="Picture 4" descr="Important_information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699" y="1979403"/>
              <a:ext cx="4117336" cy="37322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rot="21333064">
              <a:off x="5845818" y="4266141"/>
              <a:ext cx="2474086" cy="7262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rtl="1" eaLnBrk="1" fontAlgn="base" hangingPunct="1">
                <a:spcBef>
                  <a:spcPct val="20000"/>
                </a:spcBef>
                <a:spcAft>
                  <a:spcPct val="0"/>
                </a:spcAft>
                <a:defRPr>
                  <a:solidFill>
                    <a:srgbClr val="786860"/>
                  </a:solidFill>
                  <a:latin typeface="+mn-lt"/>
                  <a:ea typeface="+mn-ea"/>
                  <a:cs typeface="+mn-cs"/>
                </a:defRPr>
              </a:lvl1pPr>
              <a:lvl2pPr marL="336550" indent="-334963" algn="r" rtl="1" eaLnBrk="1" fontAlgn="base" hangingPunct="1">
                <a:spcBef>
                  <a:spcPct val="20000"/>
                </a:spcBef>
                <a:spcAft>
                  <a:spcPct val="0"/>
                </a:spcAft>
                <a:buChar char="•"/>
                <a:defRPr>
                  <a:solidFill>
                    <a:srgbClr val="786860"/>
                  </a:solidFill>
                  <a:latin typeface="+mn-lt"/>
                </a:defRPr>
              </a:lvl2pPr>
              <a:lvl3pPr marL="641350" indent="-303213" algn="r" rtl="1"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r" rtl="1"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algn="ctr" defTabSz="1218895">
                <a:defRPr/>
              </a:pPr>
              <a:r>
                <a:rPr lang="he-IL" sz="2000" kern="0" dirty="0" smtClean="0">
                  <a:solidFill>
                    <a:schemeClr val="tx1"/>
                  </a:solidFill>
                  <a:latin typeface="Arial"/>
                  <a:cs typeface="Arial"/>
                  <a:hlinkClick r:id="rId5"/>
                </a:rPr>
                <a:t>דוח הביקורת הסופי ונספחיו פתוחים לעיון הציבור!</a:t>
              </a:r>
              <a:endParaRPr lang="en-GB" sz="2000" b="0" kern="0" dirty="0">
                <a:solidFill>
                  <a:schemeClr val="tx1"/>
                </a:solidFill>
                <a:latin typeface="Arial"/>
              </a:endParaRPr>
            </a:p>
            <a:p>
              <a:pPr algn="ctr" defTabSz="1218895">
                <a:defRPr/>
              </a:pPr>
              <a:endParaRPr lang="en-GB" sz="2000" b="0" kern="0" dirty="0">
                <a:solidFill>
                  <a:schemeClr val="tx1"/>
                </a:solidFill>
                <a:latin typeface="Arial"/>
              </a:endParaRPr>
            </a:p>
          </p:txBody>
        </p:sp>
      </p:grpSp>
    </p:spTree>
    <p:extLst>
      <p:ext uri="{BB962C8B-B14F-4D97-AF65-F5344CB8AC3E}">
        <p14:creationId xmlns:p14="http://schemas.microsoft.com/office/powerpoint/2010/main" val="176832070"/>
      </p:ext>
    </p:extLst>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rot="19877547">
            <a:off x="-328342" y="1363214"/>
            <a:ext cx="3465463" cy="1357728"/>
          </a:xfrm>
          <a:ln>
            <a:noFill/>
          </a:ln>
        </p:spPr>
        <p:style>
          <a:lnRef idx="2">
            <a:schemeClr val="accent1"/>
          </a:lnRef>
          <a:fillRef idx="1">
            <a:schemeClr val="lt1"/>
          </a:fillRef>
          <a:effectRef idx="0">
            <a:schemeClr val="accent1"/>
          </a:effectRef>
          <a:fontRef idx="minor">
            <a:schemeClr val="dk1"/>
          </a:fontRef>
        </p:style>
        <p:txBody>
          <a:bodyPr/>
          <a:lstStyle/>
          <a:p>
            <a:pPr algn="ctr"/>
            <a:r>
              <a:rPr lang="he-IL" sz="3200" b="1" dirty="0" smtClean="0">
                <a:solidFill>
                  <a:srgbClr val="ED1A3B"/>
                </a:solidFill>
                <a:hlinkClick r:id="rId3"/>
              </a:rPr>
              <a:t>הנושאים </a:t>
            </a:r>
          </a:p>
          <a:p>
            <a:pPr algn="ctr"/>
            <a:r>
              <a:rPr lang="he-IL" sz="3200" b="1" dirty="0" smtClean="0">
                <a:solidFill>
                  <a:srgbClr val="ED1A3B"/>
                </a:solidFill>
                <a:hlinkClick r:id="rId3"/>
              </a:rPr>
              <a:t>הנבדקים</a:t>
            </a:r>
            <a:endParaRPr lang="en-GB" sz="2100" dirty="0">
              <a:hlinkClick r:id="rId3"/>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7" y="2869324"/>
            <a:ext cx="2785059" cy="395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דיאגרמה 1"/>
          <p:cNvGraphicFramePr/>
          <p:nvPr>
            <p:extLst>
              <p:ext uri="{D42A27DB-BD31-4B8C-83A1-F6EECF244321}">
                <p14:modId xmlns:p14="http://schemas.microsoft.com/office/powerpoint/2010/main" val="2637790258"/>
              </p:ext>
            </p:extLst>
          </p:nvPr>
        </p:nvGraphicFramePr>
        <p:xfrm>
          <a:off x="2427891" y="141892"/>
          <a:ext cx="9412014" cy="66863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קבוצה 9"/>
          <p:cNvGrpSpPr/>
          <p:nvPr/>
        </p:nvGrpSpPr>
        <p:grpSpPr>
          <a:xfrm>
            <a:off x="2594823" y="59653"/>
            <a:ext cx="7029052" cy="5675586"/>
            <a:chOff x="2277294" y="613159"/>
            <a:chExt cx="7029051" cy="5675586"/>
          </a:xfrm>
        </p:grpSpPr>
        <p:pic>
          <p:nvPicPr>
            <p:cNvPr id="7170" name="Picture 2" descr="to do 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294" y="613159"/>
              <a:ext cx="7029051" cy="56755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06087" y="2153412"/>
              <a:ext cx="5638367" cy="430857"/>
            </a:xfrm>
            <a:prstGeom prst="rect">
              <a:avLst/>
            </a:prstGeom>
            <a:solidFill>
              <a:schemeClr val="bg1"/>
            </a:solidFill>
          </p:spPr>
          <p:txBody>
            <a:bodyPr wrap="square" lIns="121890" tIns="60945" rIns="121890" bIns="60945" rtlCol="1">
              <a:spAutoFit/>
            </a:bodyPr>
            <a:lstStyle/>
            <a:p>
              <a:pPr algn="l" rtl="1"/>
              <a:r>
                <a:rPr lang="he-IL" sz="2000" dirty="0" smtClean="0">
                  <a:solidFill>
                    <a:srgbClr val="7030A0"/>
                  </a:solidFill>
                  <a:latin typeface="Guttman Yad-Brush" panose="02010401010101010101" pitchFamily="2" charset="-79"/>
                  <a:cs typeface="Guttman Yad-Brush" panose="02010401010101010101" pitchFamily="2" charset="-79"/>
                </a:rPr>
                <a:t>להירגע ולבקש דחייה בלוחות זמנים</a:t>
              </a:r>
              <a:endParaRPr lang="he-IL" sz="2000" dirty="0">
                <a:solidFill>
                  <a:srgbClr val="7030A0"/>
                </a:solidFill>
                <a:latin typeface="Guttman Yad-Brush" panose="02010401010101010101" pitchFamily="2" charset="-79"/>
                <a:cs typeface="Guttman Yad-Brush" panose="02010401010101010101" pitchFamily="2" charset="-79"/>
              </a:endParaRPr>
            </a:p>
          </p:txBody>
        </p:sp>
        <p:sp>
          <p:nvSpPr>
            <p:cNvPr id="14" name="TextBox 13"/>
            <p:cNvSpPr txBox="1"/>
            <p:nvPr/>
          </p:nvSpPr>
          <p:spPr>
            <a:xfrm>
              <a:off x="3290163" y="2915426"/>
              <a:ext cx="5638367" cy="400079"/>
            </a:xfrm>
            <a:prstGeom prst="rect">
              <a:avLst/>
            </a:prstGeom>
            <a:solidFill>
              <a:schemeClr val="bg1"/>
            </a:solidFill>
          </p:spPr>
          <p:txBody>
            <a:bodyPr wrap="square" lIns="121890" tIns="60945" rIns="121890" bIns="60945" rtlCol="1">
              <a:spAutoFit/>
            </a:bodyPr>
            <a:lstStyle/>
            <a:p>
              <a:pPr algn="l" rtl="1"/>
              <a:r>
                <a:rPr lang="he-IL" sz="1800" dirty="0" smtClean="0">
                  <a:solidFill>
                    <a:srgbClr val="002060"/>
                  </a:solidFill>
                  <a:latin typeface="Guttman Yad-Brush" panose="02010401010101010101" pitchFamily="2" charset="-79"/>
                  <a:cs typeface="Guttman Yad-Brush" panose="02010401010101010101" pitchFamily="2" charset="-79"/>
                </a:rPr>
                <a:t>למנות גורם פנימי כמרכז הביקורת</a:t>
              </a:r>
              <a:endParaRPr lang="he-IL" sz="1800" dirty="0">
                <a:solidFill>
                  <a:srgbClr val="002060"/>
                </a:solidFill>
                <a:latin typeface="Guttman Yad-Brush" panose="02010401010101010101" pitchFamily="2" charset="-79"/>
                <a:cs typeface="Guttman Yad-Brush" panose="02010401010101010101" pitchFamily="2" charset="-79"/>
              </a:endParaRPr>
            </a:p>
          </p:txBody>
        </p:sp>
        <p:sp>
          <p:nvSpPr>
            <p:cNvPr id="15" name="TextBox 14"/>
            <p:cNvSpPr txBox="1"/>
            <p:nvPr/>
          </p:nvSpPr>
          <p:spPr>
            <a:xfrm>
              <a:off x="3248125" y="3572305"/>
              <a:ext cx="5638367" cy="615523"/>
            </a:xfrm>
            <a:prstGeom prst="rect">
              <a:avLst/>
            </a:prstGeom>
            <a:solidFill>
              <a:schemeClr val="bg1"/>
            </a:solidFill>
          </p:spPr>
          <p:txBody>
            <a:bodyPr wrap="square" lIns="121890" tIns="60945" rIns="121890" bIns="60945" rtlCol="1">
              <a:spAutoFit/>
            </a:bodyPr>
            <a:lstStyle/>
            <a:p>
              <a:pPr algn="l" rtl="1"/>
              <a:r>
                <a:rPr lang="he-IL" sz="1600" dirty="0" smtClean="0">
                  <a:solidFill>
                    <a:srgbClr val="FF0000"/>
                  </a:solidFill>
                  <a:latin typeface="Guttman Yad-Brush" panose="02010401010101010101" pitchFamily="2" charset="-79"/>
                  <a:cs typeface="Guttman Yad-Brush" panose="02010401010101010101" pitchFamily="2" charset="-79"/>
                </a:rPr>
                <a:t>לערב את רואה החשבון המבקר, את המבקר הפנימי, את היועמ"ש, וככל שנדרש, גם יועץ חיצוני</a:t>
              </a:r>
              <a:endParaRPr lang="he-IL" sz="1600" dirty="0">
                <a:solidFill>
                  <a:srgbClr val="FF0000"/>
                </a:solidFill>
                <a:latin typeface="Guttman Yad-Brush" panose="02010401010101010101" pitchFamily="2" charset="-79"/>
                <a:cs typeface="Guttman Yad-Brush" panose="02010401010101010101" pitchFamily="2" charset="-79"/>
              </a:endParaRPr>
            </a:p>
          </p:txBody>
        </p:sp>
        <p:sp>
          <p:nvSpPr>
            <p:cNvPr id="16" name="TextBox 15"/>
            <p:cNvSpPr txBox="1"/>
            <p:nvPr/>
          </p:nvSpPr>
          <p:spPr>
            <a:xfrm>
              <a:off x="3248125" y="4465693"/>
              <a:ext cx="5638367" cy="400079"/>
            </a:xfrm>
            <a:prstGeom prst="rect">
              <a:avLst/>
            </a:prstGeom>
            <a:solidFill>
              <a:schemeClr val="bg1"/>
            </a:solidFill>
          </p:spPr>
          <p:txBody>
            <a:bodyPr wrap="square" lIns="121890" tIns="60945" rIns="121890" bIns="60945" rtlCol="1">
              <a:spAutoFit/>
            </a:bodyPr>
            <a:lstStyle/>
            <a:p>
              <a:pPr algn="l"/>
              <a:r>
                <a:rPr lang="he-IL" sz="1800" dirty="0" smtClean="0">
                  <a:solidFill>
                    <a:srgbClr val="00B050"/>
                  </a:solidFill>
                  <a:latin typeface="Guttman Yad-Brush" panose="02010401010101010101" pitchFamily="2" charset="-79"/>
                  <a:cs typeface="Guttman Yad-Brush" panose="02010401010101010101" pitchFamily="2" charset="-79"/>
                </a:rPr>
                <a:t>להכין תיק ביקורת מסודר</a:t>
              </a:r>
              <a:endParaRPr lang="he-IL" sz="1800" dirty="0">
                <a:solidFill>
                  <a:srgbClr val="00B050"/>
                </a:solidFill>
                <a:latin typeface="Guttman Yad-Brush" panose="02010401010101010101" pitchFamily="2" charset="-79"/>
                <a:cs typeface="Guttman Yad-Brush" panose="02010401010101010101" pitchFamily="2" charset="-79"/>
              </a:endParaRPr>
            </a:p>
          </p:txBody>
        </p:sp>
        <p:sp>
          <p:nvSpPr>
            <p:cNvPr id="17" name="TextBox 16"/>
            <p:cNvSpPr txBox="1"/>
            <p:nvPr/>
          </p:nvSpPr>
          <p:spPr>
            <a:xfrm>
              <a:off x="3206087" y="5106816"/>
              <a:ext cx="6100258" cy="677078"/>
            </a:xfrm>
            <a:prstGeom prst="rect">
              <a:avLst/>
            </a:prstGeom>
            <a:solidFill>
              <a:schemeClr val="bg1"/>
            </a:solidFill>
          </p:spPr>
          <p:txBody>
            <a:bodyPr wrap="square" lIns="121890" tIns="60945" rIns="121890" bIns="60945" rtlCol="1">
              <a:spAutoFit/>
            </a:bodyPr>
            <a:lstStyle/>
            <a:p>
              <a:pPr algn="l"/>
              <a:r>
                <a:rPr lang="he-IL" sz="1800" dirty="0" smtClean="0">
                  <a:solidFill>
                    <a:srgbClr val="D1108C"/>
                  </a:solidFill>
                  <a:latin typeface="Guttman Yad-Brush" panose="02010401010101010101" pitchFamily="2" charset="-79"/>
                  <a:cs typeface="Guttman Yad-Brush" panose="02010401010101010101" pitchFamily="2" charset="-79"/>
                </a:rPr>
                <a:t>לבדוק היטב כל אחד מהמסכים המבוקשים טרם הגשתם</a:t>
              </a:r>
              <a:endParaRPr lang="he-IL" sz="1800" dirty="0">
                <a:solidFill>
                  <a:srgbClr val="D1108C"/>
                </a:solidFill>
                <a:latin typeface="Guttman Yad-Brush" panose="02010401010101010101" pitchFamily="2" charset="-79"/>
                <a:cs typeface="Guttman Yad-Brush" panose="02010401010101010101" pitchFamily="2" charset="-79"/>
              </a:endParaRPr>
            </a:p>
          </p:txBody>
        </p:sp>
      </p:gr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853" y="5290035"/>
            <a:ext cx="6994018" cy="150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494297" y="5404681"/>
            <a:ext cx="6100258" cy="400079"/>
          </a:xfrm>
          <a:prstGeom prst="rect">
            <a:avLst/>
          </a:prstGeom>
          <a:solidFill>
            <a:schemeClr val="bg1"/>
          </a:solidFill>
        </p:spPr>
        <p:txBody>
          <a:bodyPr wrap="square" lIns="121890" tIns="60945" rIns="121890" bIns="60945" rtlCol="1">
            <a:spAutoFit/>
          </a:bodyPr>
          <a:lstStyle/>
          <a:p>
            <a:pPr algn="l"/>
            <a:r>
              <a:rPr lang="he-IL" sz="1800" dirty="0" smtClean="0">
                <a:solidFill>
                  <a:srgbClr val="0070C0"/>
                </a:solidFill>
                <a:latin typeface="Guttman Yad-Brush" panose="02010401010101010101" pitchFamily="2" charset="-79"/>
                <a:cs typeface="Guttman Yad-Brush" panose="02010401010101010101" pitchFamily="2" charset="-79"/>
              </a:rPr>
              <a:t>ללמוד מטעויות של אחרים (לחפש דוחות...)</a:t>
            </a:r>
            <a:endParaRPr lang="he-IL" sz="1800" dirty="0">
              <a:solidFill>
                <a:srgbClr val="0070C0"/>
              </a:solidFill>
              <a:latin typeface="Guttman Yad-Brush" panose="02010401010101010101" pitchFamily="2" charset="-79"/>
              <a:cs typeface="Guttman Yad-Brush" panose="02010401010101010101" pitchFamily="2" charset="-79"/>
            </a:endParaRPr>
          </a:p>
        </p:txBody>
      </p:sp>
      <p:sp>
        <p:nvSpPr>
          <p:cNvPr id="21" name="TextBox 20"/>
          <p:cNvSpPr txBox="1"/>
          <p:nvPr/>
        </p:nvSpPr>
        <p:spPr>
          <a:xfrm>
            <a:off x="3471055" y="6081794"/>
            <a:ext cx="6100258" cy="615523"/>
          </a:xfrm>
          <a:prstGeom prst="rect">
            <a:avLst/>
          </a:prstGeom>
          <a:solidFill>
            <a:schemeClr val="bg1"/>
          </a:solidFill>
        </p:spPr>
        <p:txBody>
          <a:bodyPr wrap="square" lIns="121890" tIns="60945" rIns="121890" bIns="60945" rtlCol="1">
            <a:spAutoFit/>
          </a:bodyPr>
          <a:lstStyle/>
          <a:p>
            <a:pPr algn="l"/>
            <a:r>
              <a:rPr lang="he-IL" sz="1800" dirty="0" smtClean="0">
                <a:solidFill>
                  <a:schemeClr val="accent4"/>
                </a:solidFill>
                <a:latin typeface="Guttman Yad-Brush" panose="02010401010101010101" pitchFamily="2" charset="-79"/>
                <a:cs typeface="Guttman Yad-Brush" panose="02010401010101010101" pitchFamily="2" charset="-79"/>
              </a:rPr>
              <a:t>לערוך בדק בית מקדים ביחס לכל נושא </a:t>
            </a:r>
            <a:r>
              <a:rPr lang="he-IL" sz="1400" dirty="0" smtClean="0">
                <a:solidFill>
                  <a:schemeClr val="accent4"/>
                </a:solidFill>
                <a:latin typeface="Guttman Yad-Brush" panose="02010401010101010101" pitchFamily="2" charset="-79"/>
                <a:cs typeface="Guttman Yad-Brush" panose="02010401010101010101" pitchFamily="2" charset="-79"/>
              </a:rPr>
              <a:t>(מול "הנחיות להתנהלות עמותות")</a:t>
            </a:r>
            <a:endParaRPr lang="he-IL" sz="1400" dirty="0">
              <a:solidFill>
                <a:schemeClr val="accent4"/>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1738595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83522" y="884500"/>
            <a:ext cx="11077460" cy="524125"/>
          </a:xfrm>
        </p:spPr>
        <p:txBody>
          <a:bodyPr/>
          <a:lstStyle/>
          <a:p>
            <a:r>
              <a:rPr lang="he-IL" sz="3600" dirty="0" smtClean="0">
                <a:effectLst>
                  <a:outerShdw blurRad="38100" dist="38100" dir="2700000" algn="tl">
                    <a:srgbClr val="000000">
                      <a:alpha val="43137"/>
                    </a:srgbClr>
                  </a:outerShdw>
                </a:effectLst>
              </a:rPr>
              <a:t>איפה אתם על המפה?</a:t>
            </a:r>
            <a:endParaRPr lang="he-IL" sz="3600" dirty="0">
              <a:effectLst>
                <a:outerShdw blurRad="38100" dist="38100" dir="2700000" algn="tl">
                  <a:srgbClr val="000000">
                    <a:alpha val="43137"/>
                  </a:srgbClr>
                </a:outerShdw>
              </a:effectLst>
            </a:endParaRPr>
          </a:p>
        </p:txBody>
      </p:sp>
      <p:grpSp>
        <p:nvGrpSpPr>
          <p:cNvPr id="5" name="קבוצה 4"/>
          <p:cNvGrpSpPr/>
          <p:nvPr/>
        </p:nvGrpSpPr>
        <p:grpSpPr>
          <a:xfrm>
            <a:off x="267745" y="1697353"/>
            <a:ext cx="11255245" cy="4715774"/>
            <a:chOff x="162360" y="2027832"/>
            <a:chExt cx="8432650" cy="4727812"/>
          </a:xfrm>
        </p:grpSpPr>
        <p:pic>
          <p:nvPicPr>
            <p:cNvPr id="2050" name="Picture 2" descr="world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60" y="2027832"/>
              <a:ext cx="8432650" cy="47278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27595" y="3033117"/>
              <a:ext cx="1243566" cy="509127"/>
            </a:xfrm>
            <a:prstGeom prst="rect">
              <a:avLst/>
            </a:prstGeom>
            <a:noFill/>
          </p:spPr>
          <p:txBody>
            <a:bodyPr wrap="square" rtlCol="1">
              <a:spAutoFit/>
            </a:bodyPr>
            <a:lstStyle/>
            <a:p>
              <a:r>
                <a:rPr lang="he-IL" sz="2700" dirty="0">
                  <a:effectLst>
                    <a:outerShdw blurRad="38100" dist="38100" dir="2700000" algn="tl">
                      <a:srgbClr val="000000">
                        <a:alpha val="43137"/>
                      </a:srgbClr>
                    </a:outerShdw>
                  </a:effectLst>
                </a:rPr>
                <a:t>עמותה</a:t>
              </a:r>
            </a:p>
          </p:txBody>
        </p:sp>
        <p:sp>
          <p:nvSpPr>
            <p:cNvPr id="6" name="TextBox 5"/>
            <p:cNvSpPr txBox="1"/>
            <p:nvPr/>
          </p:nvSpPr>
          <p:spPr>
            <a:xfrm>
              <a:off x="6930944" y="5316295"/>
              <a:ext cx="1243566" cy="416559"/>
            </a:xfrm>
            <a:prstGeom prst="rect">
              <a:avLst/>
            </a:prstGeom>
            <a:noFill/>
          </p:spPr>
          <p:txBody>
            <a:bodyPr wrap="square" rtlCol="1">
              <a:spAutoFit/>
            </a:bodyPr>
            <a:lstStyle/>
            <a:p>
              <a:r>
                <a:rPr lang="he-IL" sz="2100" dirty="0">
                  <a:effectLst>
                    <a:outerShdw blurRad="38100" dist="38100" dir="2700000" algn="tl">
                      <a:srgbClr val="000000">
                        <a:alpha val="43137"/>
                      </a:srgbClr>
                    </a:outerShdw>
                  </a:effectLst>
                </a:rPr>
                <a:t>חל"צ</a:t>
              </a:r>
            </a:p>
          </p:txBody>
        </p:sp>
        <p:sp>
          <p:nvSpPr>
            <p:cNvPr id="7" name="TextBox 6"/>
            <p:cNvSpPr txBox="1"/>
            <p:nvPr/>
          </p:nvSpPr>
          <p:spPr>
            <a:xfrm>
              <a:off x="3955233" y="4065587"/>
              <a:ext cx="1243566" cy="697627"/>
            </a:xfrm>
            <a:prstGeom prst="rect">
              <a:avLst/>
            </a:prstGeom>
            <a:noFill/>
          </p:spPr>
          <p:txBody>
            <a:bodyPr wrap="square" rtlCol="1">
              <a:spAutoFit/>
            </a:bodyPr>
            <a:lstStyle/>
            <a:p>
              <a:pPr rtl="1"/>
              <a:r>
                <a:rPr lang="he-IL" dirty="0" smtClean="0">
                  <a:effectLst>
                    <a:outerShdw blurRad="38100" dist="38100" dir="2700000" algn="tl">
                      <a:srgbClr val="000000">
                        <a:alpha val="43137"/>
                      </a:srgbClr>
                    </a:outerShdw>
                  </a:effectLst>
                </a:rPr>
                <a:t>בעל אישור ניהול תקין</a:t>
              </a:r>
              <a:endParaRPr lang="he-IL" dirty="0">
                <a:effectLst>
                  <a:outerShdw blurRad="38100" dist="38100" dir="2700000" algn="tl">
                    <a:srgbClr val="000000">
                      <a:alpha val="43137"/>
                    </a:srgbClr>
                  </a:outerShdw>
                </a:effectLst>
              </a:endParaRPr>
            </a:p>
          </p:txBody>
        </p:sp>
        <p:sp>
          <p:nvSpPr>
            <p:cNvPr id="8" name="TextBox 7"/>
            <p:cNvSpPr txBox="1"/>
            <p:nvPr/>
          </p:nvSpPr>
          <p:spPr>
            <a:xfrm>
              <a:off x="1050876" y="2818232"/>
              <a:ext cx="1001242" cy="833118"/>
            </a:xfrm>
            <a:prstGeom prst="rect">
              <a:avLst/>
            </a:prstGeom>
            <a:noFill/>
          </p:spPr>
          <p:txBody>
            <a:bodyPr wrap="square" rtlCol="1">
              <a:spAutoFit/>
            </a:bodyPr>
            <a:lstStyle>
              <a:defPPr>
                <a:defRPr lang="en-GB"/>
              </a:defPPr>
              <a:lvl1pPr>
                <a:defRPr sz="1100">
                  <a:solidFill>
                    <a:schemeClr val="tx1"/>
                  </a:solidFill>
                </a:defRPr>
              </a:lvl1pPr>
            </a:lstStyle>
            <a:p>
              <a:pPr rtl="1"/>
              <a:r>
                <a:rPr lang="he-IL" sz="1600" dirty="0"/>
                <a:t>מקבל תמיכות מתקציב המדינה</a:t>
              </a:r>
            </a:p>
          </p:txBody>
        </p:sp>
        <p:sp>
          <p:nvSpPr>
            <p:cNvPr id="9" name="TextBox 8"/>
            <p:cNvSpPr txBox="1"/>
            <p:nvPr/>
          </p:nvSpPr>
          <p:spPr>
            <a:xfrm>
              <a:off x="2138960" y="4753593"/>
              <a:ext cx="744458" cy="1049111"/>
            </a:xfrm>
            <a:prstGeom prst="rect">
              <a:avLst/>
            </a:prstGeom>
            <a:noFill/>
          </p:spPr>
          <p:txBody>
            <a:bodyPr wrap="square" rtlCol="1">
              <a:spAutoFit/>
            </a:bodyPr>
            <a:lstStyle/>
            <a:p>
              <a:pPr rtl="1"/>
              <a:r>
                <a:rPr lang="he-IL" sz="1600" dirty="0">
                  <a:solidFill>
                    <a:schemeClr val="tx1"/>
                  </a:solidFill>
                </a:rPr>
                <a:t>גוף ציבורי </a:t>
              </a:r>
              <a:r>
                <a:rPr lang="he-IL" sz="1500" dirty="0">
                  <a:solidFill>
                    <a:schemeClr val="tx1"/>
                  </a:solidFill>
                </a:rPr>
                <a:t>(נתמך/  מתוקצב)</a:t>
              </a:r>
            </a:p>
          </p:txBody>
        </p:sp>
        <p:sp>
          <p:nvSpPr>
            <p:cNvPr id="10" name="TextBox 9"/>
            <p:cNvSpPr txBox="1"/>
            <p:nvPr/>
          </p:nvSpPr>
          <p:spPr>
            <a:xfrm>
              <a:off x="4227559" y="2931435"/>
              <a:ext cx="1122892" cy="678836"/>
            </a:xfrm>
            <a:prstGeom prst="rect">
              <a:avLst/>
            </a:prstGeom>
            <a:noFill/>
          </p:spPr>
          <p:txBody>
            <a:bodyPr wrap="square" rtlCol="1">
              <a:spAutoFit/>
            </a:bodyPr>
            <a:lstStyle/>
            <a:p>
              <a:pPr rtl="1"/>
              <a:r>
                <a:rPr lang="he-IL" sz="1400" dirty="0">
                  <a:solidFill>
                    <a:schemeClr val="tx1"/>
                  </a:solidFill>
                </a:rPr>
                <a:t>"מוסד ציבורי" </a:t>
              </a:r>
              <a:r>
                <a:rPr lang="he-IL" sz="1200" dirty="0">
                  <a:solidFill>
                    <a:schemeClr val="tx1"/>
                  </a:solidFill>
                </a:rPr>
                <a:t>– מיסוי מכוח סעיף 9(2) לפקודת מ"ה</a:t>
              </a:r>
            </a:p>
          </p:txBody>
        </p:sp>
        <p:sp>
          <p:nvSpPr>
            <p:cNvPr id="11" name="TextBox 10"/>
            <p:cNvSpPr txBox="1"/>
            <p:nvPr/>
          </p:nvSpPr>
          <p:spPr>
            <a:xfrm>
              <a:off x="4957192" y="3500284"/>
              <a:ext cx="952291" cy="941115"/>
            </a:xfrm>
            <a:prstGeom prst="rect">
              <a:avLst/>
            </a:prstGeom>
            <a:noFill/>
          </p:spPr>
          <p:txBody>
            <a:bodyPr wrap="square" rtlCol="1">
              <a:spAutoFit/>
            </a:bodyPr>
            <a:lstStyle/>
            <a:p>
              <a:pPr rtl="1"/>
              <a:r>
                <a:rPr lang="he-IL" sz="1500" dirty="0">
                  <a:solidFill>
                    <a:schemeClr val="tx1"/>
                  </a:solidFill>
                </a:rPr>
                <a:t>"מלכ"ר"</a:t>
              </a:r>
              <a:r>
                <a:rPr lang="he-IL" sz="1400" dirty="0">
                  <a:solidFill>
                    <a:schemeClr val="tx1"/>
                  </a:solidFill>
                </a:rPr>
                <a:t> </a:t>
              </a:r>
            </a:p>
            <a:p>
              <a:pPr rtl="1"/>
              <a:r>
                <a:rPr lang="he-IL" sz="1300" dirty="0">
                  <a:solidFill>
                    <a:schemeClr val="tx1"/>
                  </a:solidFill>
                </a:rPr>
                <a:t>– מיסוי מכוח סעיף 1 לחוק </a:t>
              </a:r>
              <a:r>
                <a:rPr lang="he-IL" sz="1400" dirty="0">
                  <a:solidFill>
                    <a:schemeClr val="tx1"/>
                  </a:solidFill>
                </a:rPr>
                <a:t>המע"מ</a:t>
              </a:r>
            </a:p>
          </p:txBody>
        </p:sp>
        <p:sp>
          <p:nvSpPr>
            <p:cNvPr id="12" name="TextBox 11"/>
            <p:cNvSpPr txBox="1"/>
            <p:nvPr/>
          </p:nvSpPr>
          <p:spPr>
            <a:xfrm>
              <a:off x="2711667" y="2248425"/>
              <a:ext cx="1243566" cy="892552"/>
            </a:xfrm>
            <a:prstGeom prst="rect">
              <a:avLst/>
            </a:prstGeom>
            <a:noFill/>
          </p:spPr>
          <p:txBody>
            <a:bodyPr wrap="square" rtlCol="1">
              <a:spAutoFit/>
            </a:bodyPr>
            <a:lstStyle/>
            <a:p>
              <a:pPr rtl="1"/>
              <a:r>
                <a:rPr lang="he-IL" sz="1400" dirty="0">
                  <a:solidFill>
                    <a:schemeClr val="tx1"/>
                  </a:solidFill>
                </a:rPr>
                <a:t>"מוסד ציבורי" </a:t>
              </a:r>
              <a:r>
                <a:rPr lang="he-IL" sz="1200" dirty="0">
                  <a:solidFill>
                    <a:schemeClr val="tx1"/>
                  </a:solidFill>
                </a:rPr>
                <a:t>– לעניין סעיף 46 לפקודת מ"ה – </a:t>
              </a:r>
            </a:p>
            <a:p>
              <a:pPr rtl="1"/>
              <a:r>
                <a:rPr lang="he-IL" sz="1200" dirty="0">
                  <a:solidFill>
                    <a:schemeClr val="tx1"/>
                  </a:solidFill>
                </a:rPr>
                <a:t>זיכוי בגין תרומה</a:t>
              </a:r>
            </a:p>
          </p:txBody>
        </p:sp>
      </p:grpSp>
    </p:spTree>
    <p:extLst>
      <p:ext uri="{BB962C8B-B14F-4D97-AF65-F5344CB8AC3E}">
        <p14:creationId xmlns:p14="http://schemas.microsoft.com/office/powerpoint/2010/main" val="2439926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mediastorage.bauermedia.co.uk/f3/8a535/fab4b/e1a58/10026/3cc96/09623/thankyou_big_608x376.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6866" t="16961" r="16069" b="19498"/>
          <a:stretch>
            <a:fillRect/>
          </a:stretch>
        </p:blipFill>
        <p:spPr bwMode="auto">
          <a:xfrm>
            <a:off x="2367786" y="1211476"/>
            <a:ext cx="7767796" cy="34012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6"/>
          <p:cNvSpPr txBox="1">
            <a:spLocks noChangeArrowheads="1"/>
          </p:cNvSpPr>
          <p:nvPr/>
        </p:nvSpPr>
        <p:spPr bwMode="auto">
          <a:xfrm>
            <a:off x="754341" y="4784811"/>
            <a:ext cx="4969699" cy="1644120"/>
          </a:xfrm>
          <a:prstGeom prst="rect">
            <a:avLst/>
          </a:prstGeom>
          <a:noFill/>
          <a:ln w="9525">
            <a:noFill/>
            <a:miter lim="800000"/>
            <a:headEnd/>
            <a:tailEnd/>
          </a:ln>
        </p:spPr>
        <p:txBody>
          <a:bodyPr wrap="square" lIns="108753" tIns="54377" rIns="108753" bIns="54377">
            <a:spAutoFit/>
          </a:bodyPr>
          <a:lstStyle/>
          <a:p>
            <a:pPr algn="l" rtl="1">
              <a:lnSpc>
                <a:spcPts val="2000"/>
              </a:lnSpc>
              <a:spcBef>
                <a:spcPts val="1000"/>
              </a:spcBef>
            </a:pPr>
            <a:r>
              <a:rPr lang="he-IL" sz="16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חני עמר</a:t>
            </a:r>
            <a:r>
              <a:rPr lang="he-IL"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 רו"ח, משפטנית, </a:t>
            </a:r>
            <a:r>
              <a:rPr lang="en-US"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CIA</a:t>
            </a:r>
            <a:r>
              <a:rPr lang="he-IL"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 </a:t>
            </a:r>
          </a:p>
          <a:p>
            <a:pPr algn="l" rtl="1">
              <a:lnSpc>
                <a:spcPts val="2000"/>
              </a:lnSpc>
              <a:spcBef>
                <a:spcPts val="1000"/>
              </a:spcBef>
            </a:pPr>
            <a:r>
              <a:rPr lang="he-IL"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דירקטורית, </a:t>
            </a:r>
            <a:r>
              <a:rPr lang="en-US"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BDO</a:t>
            </a:r>
            <a:r>
              <a:rPr lang="he-IL"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 זיו </a:t>
            </a:r>
            <a:r>
              <a:rPr lang="he-IL" sz="1400" dirty="0" err="1"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האפט</a:t>
            </a:r>
            <a:endParaRPr lang="he-IL" sz="140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algn="l" rtl="1">
              <a:lnSpc>
                <a:spcPts val="2000"/>
              </a:lnSpc>
              <a:spcBef>
                <a:spcPts val="1000"/>
              </a:spcBef>
            </a:pPr>
            <a:r>
              <a:rPr lang="en-US" sz="1200" b="0" dirty="0" smtClean="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Tel</a:t>
            </a:r>
            <a:r>
              <a:rPr lang="en-US" sz="12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 03-6380600</a:t>
            </a:r>
            <a:br>
              <a:rPr lang="en-US" sz="12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br>
            <a:r>
              <a:rPr lang="en-US" sz="12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E-Mail: HanitA@bdo.co.il</a:t>
            </a:r>
            <a:br>
              <a:rPr lang="en-US" sz="12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br>
            <a:r>
              <a:rPr lang="en-US" sz="12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rPr>
              <a:t>Visit Our Website: www.bdo.co.il</a:t>
            </a:r>
          </a:p>
        </p:txBody>
      </p:sp>
    </p:spTree>
    <p:extLst>
      <p:ext uri="{BB962C8B-B14F-4D97-AF65-F5344CB8AC3E}">
        <p14:creationId xmlns:p14="http://schemas.microsoft.com/office/powerpoint/2010/main" val="19125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83522" y="841508"/>
            <a:ext cx="11077460" cy="524125"/>
          </a:xfrm>
        </p:spPr>
        <p:txBody>
          <a:bodyPr/>
          <a:lstStyle/>
          <a:p>
            <a:r>
              <a:rPr lang="he-IL" sz="3600" dirty="0" smtClean="0">
                <a:effectLst>
                  <a:outerShdw blurRad="38100" dist="38100" dir="2700000" algn="tl">
                    <a:srgbClr val="000000">
                      <a:alpha val="43137"/>
                    </a:srgbClr>
                  </a:outerShdw>
                </a:effectLst>
              </a:rPr>
              <a:t>מעטפת הרגולציה על </a:t>
            </a:r>
            <a:r>
              <a:rPr lang="he-IL" sz="3600" dirty="0" err="1" smtClean="0">
                <a:effectLst>
                  <a:outerShdw blurRad="38100" dist="38100" dir="2700000" algn="tl">
                    <a:srgbClr val="000000">
                      <a:alpha val="43137"/>
                    </a:srgbClr>
                  </a:outerShdw>
                </a:effectLst>
              </a:rPr>
              <a:t>האלכ"ר</a:t>
            </a:r>
            <a:endParaRPr lang="he-IL" sz="3600" dirty="0">
              <a:effectLst>
                <a:outerShdw blurRad="38100" dist="38100" dir="2700000" algn="tl">
                  <a:srgbClr val="000000">
                    <a:alpha val="43137"/>
                  </a:srgbClr>
                </a:outerShdw>
              </a:effectLst>
            </a:endParaRPr>
          </a:p>
        </p:txBody>
      </p:sp>
      <p:grpSp>
        <p:nvGrpSpPr>
          <p:cNvPr id="5" name="קבוצה 4"/>
          <p:cNvGrpSpPr/>
          <p:nvPr/>
        </p:nvGrpSpPr>
        <p:grpSpPr>
          <a:xfrm>
            <a:off x="614854" y="1491752"/>
            <a:ext cx="10961775" cy="5348786"/>
            <a:chOff x="614855" y="1491752"/>
            <a:chExt cx="10961774" cy="5348786"/>
          </a:xfrm>
        </p:grpSpPr>
        <p:pic>
          <p:nvPicPr>
            <p:cNvPr id="3074" name="Picture 2" descr="הגאולוגיה של סקיירים: איך נוצרה סקיירים והסלעים שב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55" y="1491752"/>
              <a:ext cx="10961774" cy="53487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23676" y="3619608"/>
              <a:ext cx="2717311" cy="369302"/>
            </a:xfrm>
            <a:prstGeom prst="rect">
              <a:avLst/>
            </a:prstGeom>
            <a:solidFill>
              <a:schemeClr val="bg1"/>
            </a:solidFill>
          </p:spPr>
          <p:txBody>
            <a:bodyPr wrap="square" lIns="121890" tIns="60945" rIns="121890" bIns="60945" rtlCol="1">
              <a:spAutoFit/>
            </a:bodyPr>
            <a:lstStyle/>
            <a:p>
              <a:pPr algn="l"/>
              <a:r>
                <a:rPr lang="he-IL" sz="1600" dirty="0">
                  <a:solidFill>
                    <a:schemeClr val="tx1"/>
                  </a:solidFill>
                </a:rPr>
                <a:t>חוק העמותות / חוק החברות</a:t>
              </a:r>
            </a:p>
          </p:txBody>
        </p:sp>
        <p:sp>
          <p:nvSpPr>
            <p:cNvPr id="6" name="TextBox 5">
              <a:hlinkClick r:id="rId3"/>
            </p:cNvPr>
            <p:cNvSpPr txBox="1"/>
            <p:nvPr/>
          </p:nvSpPr>
          <p:spPr>
            <a:xfrm>
              <a:off x="2010940" y="3131807"/>
              <a:ext cx="2717311" cy="369302"/>
            </a:xfrm>
            <a:prstGeom prst="rect">
              <a:avLst/>
            </a:prstGeom>
            <a:solidFill>
              <a:schemeClr val="bg1"/>
            </a:solidFill>
          </p:spPr>
          <p:txBody>
            <a:bodyPr wrap="square" lIns="121890" tIns="60945" rIns="121890" bIns="60945" rtlCol="1">
              <a:spAutoFit/>
            </a:bodyPr>
            <a:lstStyle/>
            <a:p>
              <a:pPr algn="l"/>
              <a:r>
                <a:rPr lang="he-IL" sz="1600" dirty="0">
                  <a:solidFill>
                    <a:schemeClr val="tx1"/>
                  </a:solidFill>
                </a:rPr>
                <a:t>הנחיות להתנהלות עמותות</a:t>
              </a:r>
            </a:p>
          </p:txBody>
        </p:sp>
        <p:sp>
          <p:nvSpPr>
            <p:cNvPr id="7" name="TextBox 6"/>
            <p:cNvSpPr txBox="1"/>
            <p:nvPr/>
          </p:nvSpPr>
          <p:spPr>
            <a:xfrm>
              <a:off x="1998207" y="2691305"/>
              <a:ext cx="2717312" cy="338524"/>
            </a:xfrm>
            <a:prstGeom prst="rect">
              <a:avLst/>
            </a:prstGeom>
            <a:solidFill>
              <a:schemeClr val="bg1"/>
            </a:solidFill>
          </p:spPr>
          <p:txBody>
            <a:bodyPr wrap="square" lIns="121890" tIns="60945" rIns="121890" bIns="60945" rtlCol="1">
              <a:spAutoFit/>
            </a:bodyPr>
            <a:lstStyle/>
            <a:p>
              <a:pPr algn="l"/>
              <a:r>
                <a:rPr lang="he-IL" sz="1400" dirty="0">
                  <a:solidFill>
                    <a:schemeClr val="tx1"/>
                  </a:solidFill>
                </a:rPr>
                <a:t>הוראות ניהול תקין</a:t>
              </a:r>
            </a:p>
          </p:txBody>
        </p:sp>
        <p:sp>
          <p:nvSpPr>
            <p:cNvPr id="9" name="TextBox 8"/>
            <p:cNvSpPr txBox="1"/>
            <p:nvPr/>
          </p:nvSpPr>
          <p:spPr>
            <a:xfrm>
              <a:off x="1935822" y="1636175"/>
              <a:ext cx="3865888" cy="453940"/>
            </a:xfrm>
            <a:prstGeom prst="rect">
              <a:avLst/>
            </a:prstGeom>
            <a:solidFill>
              <a:schemeClr val="bg1"/>
            </a:solidFill>
          </p:spPr>
          <p:txBody>
            <a:bodyPr wrap="square" lIns="121890" tIns="60945" rIns="121890" bIns="60945" rtlCol="1">
              <a:spAutoFit/>
            </a:bodyPr>
            <a:lstStyle/>
            <a:p>
              <a:pPr algn="l" rtl="1"/>
              <a:r>
                <a:rPr lang="he-IL" sz="1100" dirty="0">
                  <a:solidFill>
                    <a:schemeClr val="tx1"/>
                  </a:solidFill>
                </a:rPr>
                <a:t>הוראות רגולטור רלוונטי </a:t>
              </a:r>
              <a:r>
                <a:rPr lang="he-IL" sz="1000" dirty="0">
                  <a:solidFill>
                    <a:schemeClr val="tx1"/>
                  </a:solidFill>
                </a:rPr>
                <a:t>(רשות החברות הממשלתיות, משרד הפנים, משרד הדתות ועוד)</a:t>
              </a:r>
            </a:p>
          </p:txBody>
        </p:sp>
        <p:sp>
          <p:nvSpPr>
            <p:cNvPr id="8" name="TextBox 7">
              <a:hlinkClick r:id="rId4"/>
            </p:cNvPr>
            <p:cNvSpPr txBox="1"/>
            <p:nvPr/>
          </p:nvSpPr>
          <p:spPr>
            <a:xfrm>
              <a:off x="1955718" y="2250135"/>
              <a:ext cx="4634267" cy="307746"/>
            </a:xfrm>
            <a:prstGeom prst="rect">
              <a:avLst/>
            </a:prstGeom>
            <a:solidFill>
              <a:schemeClr val="bg1"/>
            </a:solidFill>
          </p:spPr>
          <p:txBody>
            <a:bodyPr wrap="square" lIns="121890" tIns="60945" rIns="121890" bIns="60945" rtlCol="1">
              <a:spAutoFit/>
            </a:bodyPr>
            <a:lstStyle/>
            <a:p>
              <a:pPr algn="l" rtl="1"/>
              <a:r>
                <a:rPr lang="he-IL" sz="1200" dirty="0">
                  <a:solidFill>
                    <a:schemeClr val="tx1"/>
                  </a:solidFill>
                </a:rPr>
                <a:t>הוראות מכוח מעמד מסוים </a:t>
              </a:r>
              <a:r>
                <a:rPr lang="he-IL" sz="1100" dirty="0">
                  <a:solidFill>
                    <a:schemeClr val="tx1"/>
                  </a:solidFill>
                </a:rPr>
                <a:t>(גוף נתמך, גוף ציבורי, ס' 46 לפקודת מ"ה ועוד)</a:t>
              </a:r>
            </a:p>
          </p:txBody>
        </p:sp>
      </p:grpSp>
    </p:spTree>
    <p:extLst>
      <p:ext uri="{BB962C8B-B14F-4D97-AF65-F5344CB8AC3E}">
        <p14:creationId xmlns:p14="http://schemas.microsoft.com/office/powerpoint/2010/main" val="1383953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דיאגרמה 2"/>
          <p:cNvGraphicFramePr/>
          <p:nvPr>
            <p:extLst>
              <p:ext uri="{D42A27DB-BD31-4B8C-83A1-F6EECF244321}">
                <p14:modId xmlns:p14="http://schemas.microsoft.com/office/powerpoint/2010/main" val="2874379502"/>
              </p:ext>
            </p:extLst>
          </p:nvPr>
        </p:nvGraphicFramePr>
        <p:xfrm>
          <a:off x="283779" y="1109577"/>
          <a:ext cx="9764126" cy="5730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כותרת 1"/>
          <p:cNvSpPr txBox="1">
            <a:spLocks/>
          </p:cNvSpPr>
          <p:nvPr/>
        </p:nvSpPr>
        <p:spPr>
          <a:xfrm>
            <a:off x="1333263" y="573335"/>
            <a:ext cx="8974624" cy="524124"/>
          </a:xfrm>
          <a:prstGeom prst="rect">
            <a:avLst/>
          </a:prstGeom>
        </p:spPr>
        <p:txBody>
          <a:bodyPr lIns="91406" tIns="45703" rIns="91406" bIns="45703"/>
          <a:lstStyle>
            <a:lvl1pPr algn="l" rtl="1" eaLnBrk="1" fontAlgn="base" hangingPunct="1">
              <a:lnSpc>
                <a:spcPct val="105000"/>
              </a:lnSpc>
              <a:spcBef>
                <a:spcPct val="0"/>
              </a:spcBef>
              <a:spcAft>
                <a:spcPct val="0"/>
              </a:spcAft>
              <a:defRPr sz="3300" b="1">
                <a:solidFill>
                  <a:srgbClr val="ED1A3B"/>
                </a:solidFill>
                <a:latin typeface="+mj-lt"/>
                <a:ea typeface="+mj-ea"/>
                <a:cs typeface="+mj-cs"/>
              </a:defRPr>
            </a:lvl1pPr>
            <a:lvl2pPr algn="l" rtl="1" eaLnBrk="1" fontAlgn="base" hangingPunct="1">
              <a:lnSpc>
                <a:spcPct val="105000"/>
              </a:lnSpc>
              <a:spcBef>
                <a:spcPct val="0"/>
              </a:spcBef>
              <a:spcAft>
                <a:spcPct val="0"/>
              </a:spcAft>
              <a:defRPr sz="3300" b="1">
                <a:solidFill>
                  <a:srgbClr val="ED1A3B"/>
                </a:solidFill>
                <a:latin typeface="Trebuchet MS" pitchFamily="34" charset="0"/>
              </a:defRPr>
            </a:lvl2pPr>
            <a:lvl3pPr algn="l" rtl="1" eaLnBrk="1" fontAlgn="base" hangingPunct="1">
              <a:lnSpc>
                <a:spcPct val="105000"/>
              </a:lnSpc>
              <a:spcBef>
                <a:spcPct val="0"/>
              </a:spcBef>
              <a:spcAft>
                <a:spcPct val="0"/>
              </a:spcAft>
              <a:defRPr sz="3300" b="1">
                <a:solidFill>
                  <a:srgbClr val="ED1A3B"/>
                </a:solidFill>
                <a:latin typeface="Trebuchet MS" pitchFamily="34" charset="0"/>
              </a:defRPr>
            </a:lvl3pPr>
            <a:lvl4pPr algn="l" rtl="1" eaLnBrk="1" fontAlgn="base" hangingPunct="1">
              <a:lnSpc>
                <a:spcPct val="105000"/>
              </a:lnSpc>
              <a:spcBef>
                <a:spcPct val="0"/>
              </a:spcBef>
              <a:spcAft>
                <a:spcPct val="0"/>
              </a:spcAft>
              <a:defRPr sz="3300" b="1">
                <a:solidFill>
                  <a:srgbClr val="ED1A3B"/>
                </a:solidFill>
                <a:latin typeface="Trebuchet MS" pitchFamily="34" charset="0"/>
              </a:defRPr>
            </a:lvl4pPr>
            <a:lvl5pPr algn="l" rtl="1" eaLnBrk="1" fontAlgn="base" hangingPunct="1">
              <a:lnSpc>
                <a:spcPct val="105000"/>
              </a:lnSpc>
              <a:spcBef>
                <a:spcPct val="0"/>
              </a:spcBef>
              <a:spcAft>
                <a:spcPct val="0"/>
              </a:spcAft>
              <a:defRPr sz="3300" b="1">
                <a:solidFill>
                  <a:srgbClr val="ED1A3B"/>
                </a:solidFill>
                <a:latin typeface="Trebuchet MS" pitchFamily="34" charset="0"/>
              </a:defRPr>
            </a:lvl5pPr>
            <a:lvl6pPr marL="544251" algn="l" rtl="1" eaLnBrk="1" fontAlgn="base" hangingPunct="1">
              <a:lnSpc>
                <a:spcPct val="105000"/>
              </a:lnSpc>
              <a:spcBef>
                <a:spcPct val="0"/>
              </a:spcBef>
              <a:spcAft>
                <a:spcPct val="0"/>
              </a:spcAft>
              <a:defRPr sz="3300" b="1">
                <a:solidFill>
                  <a:srgbClr val="ED1A3B"/>
                </a:solidFill>
                <a:latin typeface="Trebuchet MS" pitchFamily="34" charset="0"/>
              </a:defRPr>
            </a:lvl6pPr>
            <a:lvl7pPr marL="1088502" algn="l" rtl="1" eaLnBrk="1" fontAlgn="base" hangingPunct="1">
              <a:lnSpc>
                <a:spcPct val="105000"/>
              </a:lnSpc>
              <a:spcBef>
                <a:spcPct val="0"/>
              </a:spcBef>
              <a:spcAft>
                <a:spcPct val="0"/>
              </a:spcAft>
              <a:defRPr sz="3300" b="1">
                <a:solidFill>
                  <a:srgbClr val="ED1A3B"/>
                </a:solidFill>
                <a:latin typeface="Trebuchet MS" pitchFamily="34" charset="0"/>
              </a:defRPr>
            </a:lvl7pPr>
            <a:lvl8pPr marL="1632753" algn="l" rtl="1" eaLnBrk="1" fontAlgn="base" hangingPunct="1">
              <a:lnSpc>
                <a:spcPct val="105000"/>
              </a:lnSpc>
              <a:spcBef>
                <a:spcPct val="0"/>
              </a:spcBef>
              <a:spcAft>
                <a:spcPct val="0"/>
              </a:spcAft>
              <a:defRPr sz="3300" b="1">
                <a:solidFill>
                  <a:srgbClr val="ED1A3B"/>
                </a:solidFill>
                <a:latin typeface="Trebuchet MS" pitchFamily="34" charset="0"/>
              </a:defRPr>
            </a:lvl8pPr>
            <a:lvl9pPr marL="2177004" algn="l" rtl="1" eaLnBrk="1" fontAlgn="base" hangingPunct="1">
              <a:lnSpc>
                <a:spcPct val="105000"/>
              </a:lnSpc>
              <a:spcBef>
                <a:spcPct val="0"/>
              </a:spcBef>
              <a:spcAft>
                <a:spcPct val="0"/>
              </a:spcAft>
              <a:defRPr sz="3300" b="1">
                <a:solidFill>
                  <a:srgbClr val="ED1A3B"/>
                </a:solidFill>
                <a:latin typeface="Trebuchet MS" pitchFamily="34" charset="0"/>
              </a:defRPr>
            </a:lvl9pPr>
          </a:lstStyle>
          <a:p>
            <a:pPr algn="ctr"/>
            <a:r>
              <a:rPr lang="he-IL" sz="2000" kern="0" dirty="0" smtClean="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חשוב לזכור שלכל דמות יש תפקיד אחר מכוח הרגולציה</a:t>
            </a:r>
            <a:endParaRPr lang="he-IL" sz="2000" kern="0"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endParaRPr>
          </a:p>
        </p:txBody>
      </p:sp>
      <p:sp>
        <p:nvSpPr>
          <p:cNvPr id="10" name="הסבר ענן 9"/>
          <p:cNvSpPr/>
          <p:nvPr/>
        </p:nvSpPr>
        <p:spPr bwMode="auto">
          <a:xfrm>
            <a:off x="3857305" y="951361"/>
            <a:ext cx="1581802" cy="1003562"/>
          </a:xfrm>
          <a:prstGeom prst="cloudCallout">
            <a:avLst>
              <a:gd name="adj1" fmla="val 84646"/>
              <a:gd name="adj2" fmla="val 36837"/>
            </a:avLst>
          </a:prstGeom>
          <a:ln w="31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1" anchor="ctr" anchorCtr="0" compatLnSpc="1">
            <a:prstTxWarp prst="textNoShape">
              <a:avLst/>
            </a:prstTxWarp>
          </a:bodyPr>
          <a:lstStyle/>
          <a:p>
            <a:pPr lvl="0" rtl="1"/>
            <a:r>
              <a:rPr lang="he-IL" sz="1000" dirty="0">
                <a:solidFill>
                  <a:srgbClr val="002060"/>
                </a:solidFill>
                <a:latin typeface="Tahoma" panose="020B0604030504040204" pitchFamily="34" charset="0"/>
                <a:ea typeface="Tahoma" panose="020B0604030504040204" pitchFamily="34" charset="0"/>
                <a:cs typeface="Tahoma" panose="020B0604030504040204" pitchFamily="34" charset="0"/>
              </a:rPr>
              <a:t>חברי העמותה / </a:t>
            </a:r>
          </a:p>
          <a:p>
            <a:pPr lvl="0" rtl="1"/>
            <a:r>
              <a:rPr lang="he-IL" sz="1000" dirty="0">
                <a:solidFill>
                  <a:srgbClr val="002060"/>
                </a:solidFill>
                <a:latin typeface="Tahoma" panose="020B0604030504040204" pitchFamily="34" charset="0"/>
                <a:ea typeface="Tahoma" panose="020B0604030504040204" pitchFamily="34" charset="0"/>
                <a:cs typeface="Tahoma" panose="020B0604030504040204" pitchFamily="34" charset="0"/>
              </a:rPr>
              <a:t>בעלי המניות </a:t>
            </a:r>
            <a:r>
              <a:rPr lang="he-IL" sz="1000" dirty="0" err="1">
                <a:solidFill>
                  <a:srgbClr val="002060"/>
                </a:solidFill>
                <a:latin typeface="Tahoma" panose="020B0604030504040204" pitchFamily="34" charset="0"/>
                <a:ea typeface="Tahoma" panose="020B0604030504040204" pitchFamily="34" charset="0"/>
                <a:cs typeface="Tahoma" panose="020B0604030504040204" pitchFamily="34" charset="0"/>
              </a:rPr>
              <a:t>בחל"צ</a:t>
            </a:r>
            <a:endParaRPr lang="he-IL"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הסבר ענן 10"/>
          <p:cNvSpPr/>
          <p:nvPr/>
        </p:nvSpPr>
        <p:spPr bwMode="auto">
          <a:xfrm>
            <a:off x="2438406" y="1954930"/>
            <a:ext cx="1418896" cy="883033"/>
          </a:xfrm>
          <a:prstGeom prst="cloudCallout">
            <a:avLst>
              <a:gd name="adj1" fmla="val 84646"/>
              <a:gd name="adj2" fmla="val 36837"/>
            </a:avLst>
          </a:prstGeom>
          <a:ln w="3175">
            <a:headEnd type="none" w="med" len="med"/>
            <a:tailEnd type="triangle" w="lg"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1" anchor="ctr" anchorCtr="0" compatLnSpc="1">
            <a:prstTxWarp prst="textNoShape">
              <a:avLst/>
            </a:prstTxWarp>
          </a:bodyPr>
          <a:lstStyle/>
          <a:p>
            <a:pPr lvl="0" rtl="1"/>
            <a:r>
              <a:rPr lang="he-IL" sz="1000" dirty="0" smtClean="0">
                <a:solidFill>
                  <a:srgbClr val="002060"/>
                </a:solidFill>
                <a:latin typeface="Tahoma" panose="020B0604030504040204" pitchFamily="34" charset="0"/>
                <a:ea typeface="Tahoma" panose="020B0604030504040204" pitchFamily="34" charset="0"/>
                <a:cs typeface="Tahoma" panose="020B0604030504040204" pitchFamily="34" charset="0"/>
              </a:rPr>
              <a:t>מתמנים ע"י האסיפה הכללית</a:t>
            </a:r>
            <a:endParaRPr lang="he-IL"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הסבר ענן 11"/>
          <p:cNvSpPr/>
          <p:nvPr/>
        </p:nvSpPr>
        <p:spPr bwMode="auto">
          <a:xfrm>
            <a:off x="623818" y="3258209"/>
            <a:ext cx="1418896" cy="883033"/>
          </a:xfrm>
          <a:prstGeom prst="cloudCallout">
            <a:avLst>
              <a:gd name="adj1" fmla="val 84646"/>
              <a:gd name="adj2" fmla="val 36837"/>
            </a:avLst>
          </a:prstGeom>
          <a:ln w="3175">
            <a:headEnd type="none" w="med" len="med"/>
            <a:tailEnd type="triangle" w="lg"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1" anchor="ctr" anchorCtr="0" compatLnSpc="1">
            <a:prstTxWarp prst="textNoShape">
              <a:avLst/>
            </a:prstTxWarp>
          </a:bodyPr>
          <a:lstStyle/>
          <a:p>
            <a:pPr lvl="0" rtl="1"/>
            <a:r>
              <a:rPr lang="he-IL" sz="1000" dirty="0" smtClean="0">
                <a:solidFill>
                  <a:srgbClr val="002060"/>
                </a:solidFill>
                <a:latin typeface="Tahoma" panose="020B0604030504040204" pitchFamily="34" charset="0"/>
                <a:ea typeface="Tahoma" panose="020B0604030504040204" pitchFamily="34" charset="0"/>
                <a:cs typeface="Tahoma" panose="020B0604030504040204" pitchFamily="34" charset="0"/>
              </a:rPr>
              <a:t>מתמנות ע"י הועד המנהל / הדירקטוריון</a:t>
            </a:r>
            <a:endParaRPr lang="he-IL"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3" name="הסבר ענן 12"/>
          <p:cNvSpPr/>
          <p:nvPr/>
        </p:nvSpPr>
        <p:spPr bwMode="auto">
          <a:xfrm>
            <a:off x="1485664" y="4671680"/>
            <a:ext cx="1418896" cy="883033"/>
          </a:xfrm>
          <a:prstGeom prst="cloudCallout">
            <a:avLst>
              <a:gd name="adj1" fmla="val 96868"/>
              <a:gd name="adj2" fmla="val -656"/>
            </a:avLst>
          </a:prstGeom>
          <a:ln w="3175">
            <a:headEnd type="none" w="med" len="med"/>
            <a:tailEnd type="triangle" w="lg" len="med"/>
          </a:ln>
        </p:spPr>
        <p:style>
          <a:lnRef idx="2">
            <a:schemeClr val="accent4"/>
          </a:lnRef>
          <a:fillRef idx="1">
            <a:schemeClr val="lt1"/>
          </a:fillRef>
          <a:effectRef idx="0">
            <a:schemeClr val="accent4"/>
          </a:effectRef>
          <a:fontRef idx="minor">
            <a:schemeClr val="dk1"/>
          </a:fontRef>
        </p:style>
        <p:txBody>
          <a:bodyPr vert="horz" wrap="square" lIns="0" tIns="0" rIns="0" bIns="0" numCol="1" rtlCol="1" anchor="ctr" anchorCtr="0" compatLnSpc="1">
            <a:prstTxWarp prst="textNoShape">
              <a:avLst/>
            </a:prstTxWarp>
          </a:bodyPr>
          <a:lstStyle/>
          <a:p>
            <a:pPr lvl="0" rtl="1"/>
            <a:r>
              <a:rPr lang="he-IL" sz="1000" dirty="0" smtClean="0">
                <a:solidFill>
                  <a:srgbClr val="002060"/>
                </a:solidFill>
                <a:latin typeface="Tahoma" panose="020B0604030504040204" pitchFamily="34" charset="0"/>
                <a:ea typeface="Tahoma" panose="020B0604030504040204" pitchFamily="34" charset="0"/>
                <a:cs typeface="Tahoma" panose="020B0604030504040204" pitchFamily="34" charset="0"/>
              </a:rPr>
              <a:t>מתמנה ע"י הועד המנהל / הדירקטוריון</a:t>
            </a:r>
            <a:endParaRPr lang="he-IL"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4" name="הסבר ענן 13"/>
          <p:cNvSpPr/>
          <p:nvPr/>
        </p:nvSpPr>
        <p:spPr bwMode="auto">
          <a:xfrm>
            <a:off x="8888998" y="3941386"/>
            <a:ext cx="1815795" cy="1129335"/>
          </a:xfrm>
          <a:prstGeom prst="cloudCallout">
            <a:avLst>
              <a:gd name="adj1" fmla="val -75354"/>
              <a:gd name="adj2" fmla="val 45764"/>
            </a:avLst>
          </a:prstGeom>
          <a:ln w="3175">
            <a:headEnd type="none" w="med" len="med"/>
            <a:tailEnd type="triangle" w="lg"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1" anchor="ctr" anchorCtr="0" compatLnSpc="1">
            <a:prstTxWarp prst="textNoShape">
              <a:avLst/>
            </a:prstTxWarp>
          </a:bodyPr>
          <a:lstStyle/>
          <a:p>
            <a:pPr lvl="0" rtl="1"/>
            <a:r>
              <a:rPr lang="he-IL" sz="800" dirty="0" smtClean="0">
                <a:solidFill>
                  <a:srgbClr val="002060"/>
                </a:solidFill>
                <a:latin typeface="Tahoma" panose="020B0604030504040204" pitchFamily="34" charset="0"/>
                <a:ea typeface="Tahoma" panose="020B0604030504040204" pitchFamily="34" charset="0"/>
                <a:cs typeface="Tahoma" panose="020B0604030504040204" pitchFamily="34" charset="0"/>
              </a:rPr>
              <a:t>מתמנה ע"י הועד המנהל / הדירקטוריון בהסכמת ועדת הביקורת ומפוקח ע"י ועדת הביקורת</a:t>
            </a:r>
            <a:endParaRPr lang="he-IL"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5" name="הסבר ענן 14"/>
          <p:cNvSpPr/>
          <p:nvPr/>
        </p:nvSpPr>
        <p:spPr bwMode="auto">
          <a:xfrm>
            <a:off x="10307896" y="1855080"/>
            <a:ext cx="1626609" cy="883033"/>
          </a:xfrm>
          <a:prstGeom prst="cloudCallout">
            <a:avLst>
              <a:gd name="adj1" fmla="val -50910"/>
              <a:gd name="adj2" fmla="val 65403"/>
            </a:avLst>
          </a:prstGeom>
          <a:ln w="3175">
            <a:headEnd type="none" w="med" len="med"/>
            <a:tailEnd type="triangle" w="lg"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1" anchor="ctr" anchorCtr="0" compatLnSpc="1">
            <a:prstTxWarp prst="textNoShape">
              <a:avLst/>
            </a:prstTxWarp>
          </a:bodyPr>
          <a:lstStyle/>
          <a:p>
            <a:pPr lvl="0" rtl="1"/>
            <a:r>
              <a:rPr lang="he-IL" sz="900" dirty="0" smtClean="0">
                <a:solidFill>
                  <a:srgbClr val="002060"/>
                </a:solidFill>
                <a:latin typeface="Tahoma" panose="020B0604030504040204" pitchFamily="34" charset="0"/>
                <a:ea typeface="Tahoma" panose="020B0604030504040204" pitchFamily="34" charset="0"/>
                <a:cs typeface="Tahoma" panose="020B0604030504040204" pitchFamily="34" charset="0"/>
              </a:rPr>
              <a:t>מתמנה ע"י האסיפה הכללית ומפוקח ע"י ועדת הביקורת</a:t>
            </a:r>
            <a:endParaRPr lang="he-IL"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03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469" y="142780"/>
            <a:ext cx="7551683" cy="6680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649" y="357845"/>
            <a:ext cx="24669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713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1"/>
          <p:cNvSpPr txBox="1">
            <a:spLocks/>
          </p:cNvSpPr>
          <p:nvPr/>
        </p:nvSpPr>
        <p:spPr>
          <a:xfrm>
            <a:off x="527599" y="475057"/>
            <a:ext cx="10679113" cy="5925299"/>
          </a:xfrm>
          <a:prstGeom prst="rect">
            <a:avLst/>
          </a:prstGeom>
        </p:spPr>
        <p:txBody>
          <a:bodyPr lIns="91175" tIns="45587" rIns="91175" bIns="45587"/>
          <a:lstStyle/>
          <a:p>
            <a:pPr rtl="1">
              <a:spcBef>
                <a:spcPct val="20000"/>
              </a:spcBef>
              <a:tabLst>
                <a:tab pos="2242429" algn="l"/>
              </a:tabLst>
              <a:defRPr/>
            </a:pPr>
            <a:r>
              <a:rPr lang="he-IL" sz="2400" dirty="0">
                <a:solidFill>
                  <a:srgbClr val="ED1A3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האסיפה הכללית</a:t>
            </a:r>
          </a:p>
          <a:p>
            <a:pPr algn="just" rtl="1">
              <a:spcBef>
                <a:spcPts val="1200"/>
              </a:spcBef>
              <a:tabLst>
                <a:tab pos="2242429" algn="l"/>
              </a:tabLst>
              <a:defRPr/>
            </a:pPr>
            <a:endParaRPr lang="he-IL" sz="1400" b="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algn="just" rtl="1">
              <a:spcBef>
                <a:spcPts val="1200"/>
              </a:spcBef>
              <a:tabLst>
                <a:tab pos="2242429" algn="l"/>
              </a:tabLst>
              <a:defRPr/>
            </a:pPr>
            <a:r>
              <a:rPr lang="he-IL" sz="1400" b="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האסיפה הכללית הינה </a:t>
            </a:r>
            <a:r>
              <a:rPr lang="he-IL" sz="140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המוסד העליון </a:t>
            </a:r>
            <a:r>
              <a:rPr lang="he-IL" sz="1400" b="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של </a:t>
            </a:r>
            <a:r>
              <a:rPr lang="he-IL" sz="1400" b="0" dirty="0" smtClean="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העמותה והחלטותיה </a:t>
            </a:r>
            <a:r>
              <a:rPr lang="he-IL" sz="1400" b="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מחייבות את כלל מוסדות </a:t>
            </a:r>
            <a:r>
              <a:rPr lang="he-IL" sz="1400" b="0" dirty="0" smtClean="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העמותה.</a:t>
            </a:r>
            <a:endParaRPr lang="he-IL" sz="1400" b="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endParaRPr>
          </a:p>
          <a:p>
            <a:pPr rtl="1">
              <a:spcBef>
                <a:spcPts val="1200"/>
              </a:spcBef>
              <a:tabLst>
                <a:tab pos="2242429" algn="l"/>
              </a:tabLst>
              <a:defRPr/>
            </a:pPr>
            <a:r>
              <a:rPr lang="he-IL" sz="1400" u="sng"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סמכויות ותפקידי האסיפה</a:t>
            </a:r>
            <a:r>
              <a:rPr lang="he-IL" sz="140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a:t>
            </a:r>
          </a:p>
          <a:p>
            <a:pPr>
              <a:spcBef>
                <a:spcPts val="1200"/>
              </a:spcBef>
              <a:tabLst>
                <a:tab pos="2242429" algn="l"/>
              </a:tabLst>
              <a:defRPr/>
            </a:pPr>
            <a:endParaRPr lang="he-IL"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a:spcBef>
                <a:spcPct val="20000"/>
              </a:spcBef>
              <a:tabLst>
                <a:tab pos="2242429" algn="l"/>
              </a:tabLst>
              <a:defRPr/>
            </a:pPr>
            <a:endParaRPr lang="he-IL" sz="28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marL="342548" indent="-342548">
              <a:spcBef>
                <a:spcPct val="20000"/>
              </a:spcBef>
              <a:tabLst>
                <a:tab pos="2242429" algn="l"/>
              </a:tabLst>
              <a:defRPr/>
            </a:pPr>
            <a:endParaRPr lang="he-IL" sz="28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algn="just">
              <a:spcBef>
                <a:spcPts val="1800"/>
              </a:spcBef>
              <a:tabLst>
                <a:tab pos="0" algn="l"/>
                <a:tab pos="2242429" algn="l"/>
              </a:tabLst>
              <a:defRPr/>
            </a:pPr>
            <a:endParaRPr lang="he-IL" sz="22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marL="342548" indent="-342548" rtl="1" fontAlgn="auto">
              <a:spcBef>
                <a:spcPts val="1800"/>
              </a:spcBef>
              <a:spcAft>
                <a:spcPts val="0"/>
              </a:spcAft>
              <a:tabLst>
                <a:tab pos="2242429" algn="l"/>
              </a:tabLst>
              <a:defRPr/>
            </a:pPr>
            <a:endParaRPr lang="he-IL"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marL="456734" lvl="1" indent="-361581">
              <a:spcBef>
                <a:spcPts val="1800"/>
              </a:spcBef>
              <a:defRPr/>
            </a:pPr>
            <a:endParaRPr lang="he-IL"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marL="456734" lvl="1" indent="-361581">
              <a:spcBef>
                <a:spcPts val="1800"/>
              </a:spcBef>
              <a:defRPr/>
            </a:pPr>
            <a:endParaRPr lang="he-IL"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marL="456734" lvl="1" indent="-361581" rtl="1">
              <a:spcBef>
                <a:spcPts val="600"/>
              </a:spcBef>
              <a:defRPr/>
            </a:pPr>
            <a:endParaRPr lang="he-IL"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a:p>
            <a:pPr marL="456734" lvl="1" indent="-361581">
              <a:spcBef>
                <a:spcPts val="1800"/>
              </a:spcBef>
              <a:defRPr/>
            </a:pPr>
            <a:endParaRPr lang="en-US"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טבלה 5"/>
          <p:cNvGraphicFramePr>
            <a:graphicFrameLocks noGrp="1"/>
          </p:cNvGraphicFramePr>
          <p:nvPr>
            <p:extLst>
              <p:ext uri="{D42A27DB-BD31-4B8C-83A1-F6EECF244321}">
                <p14:modId xmlns:p14="http://schemas.microsoft.com/office/powerpoint/2010/main" val="3795296591"/>
              </p:ext>
            </p:extLst>
          </p:nvPr>
        </p:nvGraphicFramePr>
        <p:xfrm>
          <a:off x="3461888" y="2199250"/>
          <a:ext cx="4810538" cy="3541325"/>
        </p:xfrm>
        <a:graphic>
          <a:graphicData uri="http://schemas.openxmlformats.org/drawingml/2006/table">
            <a:tbl>
              <a:tblPr rtl="1">
                <a:tableStyleId>{69C7853C-536D-4A76-A0AE-DD22124D55A5}</a:tableStyleId>
              </a:tblPr>
              <a:tblGrid>
                <a:gridCol w="4810538"/>
              </a:tblGrid>
              <a:tr h="614804">
                <a:tc>
                  <a:txBody>
                    <a:bodyPr/>
                    <a:lstStyle/>
                    <a:p>
                      <a:pPr algn="r" rtl="1">
                        <a:lnSpc>
                          <a:spcPct val="100000"/>
                        </a:lnSpc>
                        <a:spcBef>
                          <a:spcPts val="1200"/>
                        </a:spcBef>
                        <a:spcAft>
                          <a:spcPts val="0"/>
                        </a:spcAft>
                      </a:pP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מינוי הועד המנהל</a:t>
                      </a:r>
                      <a:endParaRPr lang="en-US"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56503" marR="56503" marT="0" marB="0" anchor="ctr">
                    <a:solidFill>
                      <a:schemeClr val="accent1"/>
                    </a:solidFill>
                  </a:tcPr>
                </a:tc>
              </a:tr>
              <a:tr h="614805">
                <a:tc>
                  <a:txBody>
                    <a:bodyPr/>
                    <a:lstStyle/>
                    <a:p>
                      <a:pPr algn="r" rtl="1">
                        <a:lnSpc>
                          <a:spcPct val="100000"/>
                        </a:lnSpc>
                        <a:spcBef>
                          <a:spcPts val="2400"/>
                        </a:spcBef>
                        <a:spcAft>
                          <a:spcPts val="0"/>
                        </a:spcAft>
                      </a:pP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מינוי </a:t>
                      </a:r>
                      <a:r>
                        <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ועדת ביקורת</a:t>
                      </a:r>
                      <a:endParaRPr lang="en-US"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56503" marR="56503" marT="0" marB="0" anchor="ctr">
                    <a:solidFill>
                      <a:schemeClr val="accent1"/>
                    </a:solidFill>
                  </a:tcPr>
                </a:tc>
              </a:tr>
              <a:tr h="596125">
                <a:tc>
                  <a:txBody>
                    <a:bodyPr/>
                    <a:lstStyle/>
                    <a:p>
                      <a:pPr algn="r" rtl="1">
                        <a:lnSpc>
                          <a:spcPct val="100000"/>
                        </a:lnSpc>
                        <a:spcBef>
                          <a:spcPts val="2400"/>
                        </a:spcBef>
                        <a:spcAft>
                          <a:spcPts val="0"/>
                        </a:spcAft>
                      </a:pP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מינוי </a:t>
                      </a:r>
                      <a:r>
                        <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רואה </a:t>
                      </a: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חשבון מבקר</a:t>
                      </a:r>
                      <a:endParaRPr lang="en-US"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56503" marR="56503" marT="0" marB="0" anchor="ctr">
                    <a:solidFill>
                      <a:schemeClr val="accent1"/>
                    </a:solidFill>
                  </a:tcPr>
                </a:tc>
              </a:tr>
              <a:tr h="637540">
                <a:tc>
                  <a:txBody>
                    <a:bodyPr/>
                    <a:lstStyle/>
                    <a:p>
                      <a:pPr algn="r" rtl="1">
                        <a:lnSpc>
                          <a:spcPct val="100000"/>
                        </a:lnSpc>
                        <a:spcBef>
                          <a:spcPts val="2400"/>
                        </a:spcBef>
                        <a:spcAft>
                          <a:spcPts val="0"/>
                        </a:spcAft>
                      </a:pP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אישור </a:t>
                      </a:r>
                      <a:r>
                        <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דוחות כספיים ודוחות מילוליים</a:t>
                      </a:r>
                      <a:endParaRPr lang="en-US"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56503" marR="56503" marT="0" marB="0" anchor="ctr">
                    <a:solidFill>
                      <a:schemeClr val="accent1"/>
                    </a:solidFill>
                  </a:tcPr>
                </a:tc>
              </a:tr>
              <a:tr h="439601">
                <a:tc>
                  <a:txBody>
                    <a:bodyPr/>
                    <a:lstStyle/>
                    <a:p>
                      <a:pPr algn="r" rtl="1">
                        <a:lnSpc>
                          <a:spcPct val="100000"/>
                        </a:lnSpc>
                        <a:spcBef>
                          <a:spcPts val="2400"/>
                        </a:spcBef>
                        <a:spcAft>
                          <a:spcPts val="0"/>
                        </a:spcAft>
                      </a:pP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שינוי </a:t>
                      </a:r>
                      <a:r>
                        <a:rPr lang="he-IL"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תקנון, שם ומטרות</a:t>
                      </a:r>
                      <a:endParaRPr lang="en-US"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56503" marR="56503" marT="0" marB="0" anchor="ctr">
                    <a:solidFill>
                      <a:schemeClr val="accent1"/>
                    </a:solidFill>
                  </a:tcPr>
                </a:tc>
              </a:tr>
              <a:tr h="638450">
                <a:tc>
                  <a:txBody>
                    <a:bodyPr/>
                    <a:lstStyle/>
                    <a:p>
                      <a:pPr algn="r" rtl="1">
                        <a:lnSpc>
                          <a:spcPct val="100000"/>
                        </a:lnSpc>
                        <a:spcBef>
                          <a:spcPts val="2400"/>
                        </a:spcBef>
                        <a:spcAft>
                          <a:spcPts val="0"/>
                        </a:spcAft>
                      </a:pP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מינוי המבקר הפנימי, </a:t>
                      </a:r>
                    </a:p>
                    <a:p>
                      <a:pPr algn="r" rtl="1">
                        <a:lnSpc>
                          <a:spcPct val="100000"/>
                        </a:lnSpc>
                        <a:spcBef>
                          <a:spcPts val="0"/>
                        </a:spcBef>
                        <a:spcAft>
                          <a:spcPts val="0"/>
                        </a:spcAft>
                      </a:pPr>
                      <a:r>
                        <a:rPr lang="he-IL" sz="12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במידה וישנה</a:t>
                      </a:r>
                      <a:r>
                        <a:rPr lang="he-IL" sz="1200" baseline="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אי הסכמה בנדון בין הדירקטוריון </a:t>
                      </a:r>
                      <a:r>
                        <a:rPr lang="he-IL" sz="1200" baseline="0" dirty="0" err="1"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לועדת</a:t>
                      </a:r>
                      <a:r>
                        <a:rPr lang="he-IL" sz="1200" baseline="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הביקורת</a:t>
                      </a:r>
                      <a:endParaRPr lang="en-US"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txBody>
                  <a:tcPr marL="56503" marR="56503" marT="0" marB="0" anchor="ctr">
                    <a:solidFill>
                      <a:schemeClr val="accent1"/>
                    </a:solidFill>
                  </a:tcPr>
                </a:tc>
              </a:tr>
            </a:tbl>
          </a:graphicData>
        </a:graphic>
      </p:graphicFrame>
    </p:spTree>
    <p:extLst>
      <p:ext uri="{BB962C8B-B14F-4D97-AF65-F5344CB8AC3E}">
        <p14:creationId xmlns:p14="http://schemas.microsoft.com/office/powerpoint/2010/main" val="4094692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1"/>
          <p:cNvSpPr txBox="1">
            <a:spLocks/>
          </p:cNvSpPr>
          <p:nvPr/>
        </p:nvSpPr>
        <p:spPr>
          <a:xfrm>
            <a:off x="527599" y="475057"/>
            <a:ext cx="10679113" cy="5171573"/>
          </a:xfrm>
          <a:prstGeom prst="rect">
            <a:avLst/>
          </a:prstGeom>
        </p:spPr>
        <p:txBody>
          <a:bodyPr lIns="91175" tIns="45587" rIns="91175" bIns="45587"/>
          <a:lstStyle/>
          <a:p>
            <a:pPr rtl="1">
              <a:spcBef>
                <a:spcPct val="20000"/>
              </a:spcBef>
              <a:tabLst>
                <a:tab pos="2242429" algn="l"/>
              </a:tabLst>
              <a:defRPr/>
            </a:pPr>
            <a:r>
              <a:rPr lang="he-IL" sz="2400" dirty="0" smtClean="0">
                <a:solidFill>
                  <a:srgbClr val="EC1B3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הועד המנהל</a:t>
            </a:r>
            <a:endParaRPr lang="he-IL" sz="2400" dirty="0">
              <a:solidFill>
                <a:srgbClr val="EC1B3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r" rtl="1">
              <a:spcBef>
                <a:spcPts val="2400"/>
              </a:spcBef>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algn="r" rtl="1">
              <a:spcBef>
                <a:spcPts val="2400"/>
              </a:spcBef>
              <a:tabLst>
                <a:tab pos="2242429" algn="l"/>
              </a:tabLst>
              <a:defRPr/>
            </a:pPr>
            <a:r>
              <a:rPr lang="he-IL" sz="140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הגוף המייצג והמבצע העליון </a:t>
            </a:r>
            <a:r>
              <a:rPr lang="he-IL" sz="1400" b="0" dirty="0">
                <a:solidFill>
                  <a:srgbClr val="98002E">
                    <a:lumMod val="10000"/>
                  </a:srgbClr>
                </a:solidFill>
                <a:latin typeface="Tahoma" panose="020B0604030504040204" pitchFamily="34" charset="0"/>
                <a:ea typeface="Tahoma" panose="020B0604030504040204" pitchFamily="34" charset="0"/>
                <a:cs typeface="Tahoma" panose="020B0604030504040204" pitchFamily="34" charset="0"/>
              </a:rPr>
              <a:t>של התאגיד, האחראי על חזון הארגון ועל מדיניותו</a:t>
            </a:r>
          </a:p>
          <a:p>
            <a:pPr>
              <a:spcBef>
                <a:spcPts val="2400"/>
              </a:spcBef>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a:spcBef>
                <a:spcPts val="3599"/>
              </a:spcBef>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a:spcBef>
                <a:spcPts val="2400"/>
              </a:spcBef>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a:spcBef>
                <a:spcPts val="1200"/>
              </a:spcBef>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a:spcBef>
                <a:spcPct val="20000"/>
              </a:spcBef>
              <a:tabLst>
                <a:tab pos="2242429" algn="l"/>
              </a:tabLst>
              <a:defRPr/>
            </a:pPr>
            <a:endParaRPr lang="he-IL"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548" indent="-342548">
              <a:spcBef>
                <a:spcPct val="20000"/>
              </a:spcBef>
              <a:tabLst>
                <a:tab pos="2242429" algn="l"/>
              </a:tabLst>
              <a:defRPr/>
            </a:pPr>
            <a:endParaRPr lang="he-IL" sz="2800" dirty="0">
              <a:solidFill>
                <a:srgbClr val="F3D03E">
                  <a:lumMod val="75000"/>
                </a:srgbClr>
              </a:solidFill>
              <a:latin typeface="Tahoma" panose="020B0604030504040204" pitchFamily="34" charset="0"/>
              <a:ea typeface="Tahoma" panose="020B0604030504040204" pitchFamily="34" charset="0"/>
              <a:cs typeface="Tahoma" panose="020B0604030504040204" pitchFamily="34" charset="0"/>
            </a:endParaRPr>
          </a:p>
          <a:p>
            <a:pPr algn="just">
              <a:spcBef>
                <a:spcPts val="1800"/>
              </a:spcBef>
              <a:tabLst>
                <a:tab pos="0" algn="l"/>
                <a:tab pos="2242429" algn="l"/>
              </a:tabLst>
              <a:defRPr/>
            </a:pPr>
            <a:endParaRPr lang="he-IL" sz="2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pPr marL="342548" indent="-342548" rtl="1" fontAlgn="auto">
              <a:spcBef>
                <a:spcPts val="1800"/>
              </a:spcBef>
              <a:spcAft>
                <a:spcPts val="0"/>
              </a:spcAft>
              <a:tabLst>
                <a:tab pos="2242429" algn="l"/>
              </a:tabLst>
              <a:defRPr/>
            </a:pPr>
            <a:endParaRPr lang="he-IL" sz="14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pPr marL="456734" lvl="1" indent="-361581">
              <a:spcBef>
                <a:spcPts val="1800"/>
              </a:spcBef>
              <a:defRPr/>
            </a:pPr>
            <a:endParaRPr lang="en-US" sz="14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טבלה 4"/>
          <p:cNvGraphicFramePr>
            <a:graphicFrameLocks noGrp="1"/>
          </p:cNvGraphicFramePr>
          <p:nvPr>
            <p:extLst>
              <p:ext uri="{D42A27DB-BD31-4B8C-83A1-F6EECF244321}">
                <p14:modId xmlns:p14="http://schemas.microsoft.com/office/powerpoint/2010/main" val="1395930604"/>
              </p:ext>
            </p:extLst>
          </p:nvPr>
        </p:nvGraphicFramePr>
        <p:xfrm>
          <a:off x="2065711" y="2127432"/>
          <a:ext cx="8604003" cy="1221020"/>
        </p:xfrm>
        <a:graphic>
          <a:graphicData uri="http://schemas.openxmlformats.org/drawingml/2006/table">
            <a:tbl>
              <a:tblPr rtl="1" firstRow="1" bandRow="1">
                <a:tableStyleId>{C083E6E3-FA7D-4D7B-A595-EF9225AFEA82}</a:tableStyleId>
              </a:tblPr>
              <a:tblGrid>
                <a:gridCol w="8604003"/>
              </a:tblGrid>
              <a:tr h="1221020">
                <a:tc>
                  <a:txBody>
                    <a:bodyPr/>
                    <a:lstStyle/>
                    <a:p>
                      <a:pPr rtl="1">
                        <a:spcBef>
                          <a:spcPts val="1200"/>
                        </a:spcBef>
                      </a:pPr>
                      <a:endParaRPr lang="he-IL" sz="1400" dirty="0" smtClean="0">
                        <a:latin typeface="Tahoma" panose="020B0604030504040204" pitchFamily="34" charset="0"/>
                        <a:ea typeface="Tahoma" panose="020B0604030504040204" pitchFamily="34" charset="0"/>
                        <a:cs typeface="Tahoma" panose="020B0604030504040204" pitchFamily="34" charset="0"/>
                      </a:endParaRPr>
                    </a:p>
                    <a:p>
                      <a:pPr marL="0" algn="r" defTabSz="913470" rtl="1" eaLnBrk="1" latinLnBrk="0" hangingPunct="1">
                        <a:spcBef>
                          <a:spcPts val="1200"/>
                        </a:spcBef>
                      </a:pPr>
                      <a:r>
                        <a:rPr lang="he-IL" sz="1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סעיף 25 לחוק העמותות – </a:t>
                      </a:r>
                    </a:p>
                    <a:p>
                      <a:pPr marL="0" algn="r" defTabSz="913470" rtl="1" eaLnBrk="1" latinLnBrk="0" hangingPunct="1">
                        <a:spcBef>
                          <a:spcPts val="1200"/>
                        </a:spcBef>
                      </a:pPr>
                      <a:r>
                        <a:rPr lang="he-IL" sz="1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הועד ינהל את ענייני העמותה</a:t>
                      </a:r>
                      <a:endParaRPr lang="he-IL" sz="1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22047" marR="122047" marT="45604" marB="45604">
                    <a:solidFill>
                      <a:schemeClr val="accent1"/>
                    </a:solidFill>
                  </a:tcPr>
                </a:tc>
              </a:tr>
            </a:tbl>
          </a:graphicData>
        </a:graphic>
      </p:graphicFrame>
      <p:pic>
        <p:nvPicPr>
          <p:cNvPr id="241675" name="irc_mi" descr="http://3.bp.blogspot.com/_9lwfCyqtFNA/TUSFfCkERPI/AAAAAAAAAjE/F8bmPTHy054/s1600/Film%2BDirectors%2BChair.bmp">
            <a:hlinkClick r:id="rId3"/>
          </p:cNvPr>
          <p:cNvPicPr>
            <a:picLocks noChangeAspect="1" noChangeArrowheads="1"/>
          </p:cNvPicPr>
          <p:nvPr/>
        </p:nvPicPr>
        <p:blipFill>
          <a:blip r:embed="rId4" cstate="print"/>
          <a:srcRect/>
          <a:stretch>
            <a:fillRect/>
          </a:stretch>
        </p:blipFill>
        <p:spPr bwMode="auto">
          <a:xfrm>
            <a:off x="1201402" y="4199350"/>
            <a:ext cx="2269311" cy="2221592"/>
          </a:xfrm>
          <a:prstGeom prst="rect">
            <a:avLst/>
          </a:prstGeom>
          <a:noFill/>
          <a:ln w="9525">
            <a:noFill/>
            <a:miter lim="800000"/>
            <a:headEnd/>
            <a:tailEnd/>
          </a:ln>
        </p:spPr>
      </p:pic>
    </p:spTree>
    <p:extLst>
      <p:ext uri="{BB962C8B-B14F-4D97-AF65-F5344CB8AC3E}">
        <p14:creationId xmlns:p14="http://schemas.microsoft.com/office/powerpoint/2010/main" val="395225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1"/>
          <p:cNvSpPr txBox="1">
            <a:spLocks/>
          </p:cNvSpPr>
          <p:nvPr/>
        </p:nvSpPr>
        <p:spPr>
          <a:xfrm>
            <a:off x="527599" y="227085"/>
            <a:ext cx="10679113" cy="574796"/>
          </a:xfrm>
          <a:prstGeom prst="rect">
            <a:avLst/>
          </a:prstGeom>
        </p:spPr>
        <p:txBody>
          <a:bodyPr lIns="91208" tIns="45604" rIns="91208" bIns="45604"/>
          <a:lstStyle/>
          <a:p>
            <a:pPr rtl="1" fontAlgn="auto">
              <a:spcBef>
                <a:spcPts val="4200"/>
              </a:spcBef>
              <a:spcAft>
                <a:spcPts val="0"/>
              </a:spcAft>
              <a:tabLst>
                <a:tab pos="2242715" algn="l"/>
              </a:tabLst>
              <a:defRPr/>
            </a:pPr>
            <a:r>
              <a:rPr lang="he-IL" sz="1400" dirty="0">
                <a:solidFill>
                  <a:srgbClr val="C00000"/>
                </a:solidFill>
                <a:latin typeface="Tahoma" panose="020B0604030504040204" pitchFamily="34" charset="0"/>
                <a:ea typeface="Tahoma" panose="020B0604030504040204" pitchFamily="34" charset="0"/>
                <a:cs typeface="Tahoma" panose="020B0604030504040204" pitchFamily="34" charset="0"/>
              </a:rPr>
              <a:t>תפקידי </a:t>
            </a:r>
            <a:r>
              <a:rPr lang="he-IL"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הועד המנהל</a:t>
            </a:r>
            <a:endParaRPr lang="he-IL"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715" algn="l"/>
              </a:tabLst>
              <a:defRPr/>
            </a:pPr>
            <a:endParaRPr lang="he-IL"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715" algn="l"/>
              </a:tabLst>
              <a:defRPr/>
            </a:pPr>
            <a:endParaRPr lang="he-IL"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3599"/>
              </a:spcBef>
              <a:spcAft>
                <a:spcPts val="0"/>
              </a:spcAft>
              <a:tabLst>
                <a:tab pos="2242715" algn="l"/>
              </a:tabLst>
              <a:defRPr/>
            </a:pPr>
            <a:endParaRPr lang="he-IL"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715" algn="l"/>
              </a:tabLst>
              <a:defRPr/>
            </a:pPr>
            <a:endParaRPr lang="he-IL"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1200"/>
              </a:spcBef>
              <a:spcAft>
                <a:spcPts val="0"/>
              </a:spcAft>
              <a:tabLst>
                <a:tab pos="2242715" algn="l"/>
              </a:tabLst>
              <a:defRPr/>
            </a:pPr>
            <a:endParaRPr lang="he-IL"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rtl="1" fontAlgn="auto">
              <a:spcBef>
                <a:spcPct val="20000"/>
              </a:spcBef>
              <a:spcAft>
                <a:spcPts val="0"/>
              </a:spcAft>
              <a:tabLst>
                <a:tab pos="2242715" algn="l"/>
              </a:tabLst>
              <a:defRPr/>
            </a:pPr>
            <a:endParaRPr lang="he-IL"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592" indent="-342592" rtl="1" fontAlgn="auto">
              <a:spcBef>
                <a:spcPct val="20000"/>
              </a:spcBef>
              <a:spcAft>
                <a:spcPts val="0"/>
              </a:spcAft>
              <a:tabLst>
                <a:tab pos="2242715" algn="l"/>
              </a:tabLst>
              <a:defRPr/>
            </a:pPr>
            <a:endParaRPr lang="he-IL"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just" rtl="1" fontAlgn="auto">
              <a:spcBef>
                <a:spcPts val="1800"/>
              </a:spcBef>
              <a:spcAft>
                <a:spcPts val="0"/>
              </a:spcAft>
              <a:tabLst>
                <a:tab pos="0" algn="l"/>
                <a:tab pos="2242715" algn="l"/>
              </a:tabLst>
              <a:defRPr/>
            </a:pPr>
            <a:endParaRPr lang="he-IL"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592" indent="-342592" rtl="1" fontAlgn="auto">
              <a:spcBef>
                <a:spcPts val="1800"/>
              </a:spcBef>
              <a:spcAft>
                <a:spcPts val="0"/>
              </a:spcAft>
              <a:tabLst>
                <a:tab pos="2242715" algn="l"/>
              </a:tabLst>
              <a:defRPr/>
            </a:pPr>
            <a:endParaRPr lang="he-IL" sz="1400" b="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456792" lvl="1" indent="-361627" algn="r" rtl="1" fontAlgn="auto">
              <a:spcBef>
                <a:spcPts val="1800"/>
              </a:spcBef>
              <a:spcAft>
                <a:spcPts val="0"/>
              </a:spcAft>
              <a:defRPr/>
            </a:pPr>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8435" name="Rectangle 6"/>
          <p:cNvSpPr txBox="1">
            <a:spLocks noChangeArrowheads="1"/>
          </p:cNvSpPr>
          <p:nvPr/>
        </p:nvSpPr>
        <p:spPr bwMode="auto">
          <a:xfrm>
            <a:off x="8390731" y="6484260"/>
            <a:ext cx="2847763" cy="164680"/>
          </a:xfrm>
          <a:prstGeom prst="rect">
            <a:avLst/>
          </a:prstGeom>
          <a:noFill/>
          <a:ln w="9525">
            <a:noFill/>
            <a:miter lim="800000"/>
            <a:headEnd/>
            <a:tailEnd/>
          </a:ln>
        </p:spPr>
        <p:txBody>
          <a:bodyPr lIns="0" tIns="0" rIns="0" bIns="0"/>
          <a:lstStyle/>
          <a:p>
            <a:pPr algn="r" rtl="1"/>
            <a:r>
              <a:rPr lang="he-IL" sz="1000" b="0">
                <a:solidFill>
                  <a:srgbClr val="ED1A3B"/>
                </a:solidFill>
                <a:latin typeface="Calibri" pitchFamily="34" charset="0"/>
              </a:rPr>
              <a:t>עמוד </a:t>
            </a:r>
            <a:fld id="{AF5E4E5E-62F1-4EB3-9B53-1875B594C531}" type="slidenum">
              <a:rPr lang="en-GB" sz="1000" b="0">
                <a:solidFill>
                  <a:srgbClr val="ED1A3B"/>
                </a:solidFill>
                <a:latin typeface="Calibri" pitchFamily="34" charset="0"/>
                <a:cs typeface="Arial" pitchFamily="34" charset="0"/>
              </a:rPr>
              <a:pPr algn="r" rtl="1"/>
              <a:t>8</a:t>
            </a:fld>
            <a:endParaRPr lang="en-GB" sz="1000" b="0">
              <a:solidFill>
                <a:srgbClr val="ED1A3B"/>
              </a:solidFill>
              <a:latin typeface="Calibri" pitchFamily="34" charset="0"/>
              <a:cs typeface="Arial" pitchFamily="34" charset="0"/>
            </a:endParaRPr>
          </a:p>
        </p:txBody>
      </p:sp>
      <p:graphicFrame>
        <p:nvGraphicFramePr>
          <p:cNvPr id="7" name="טבלה 6"/>
          <p:cNvGraphicFramePr>
            <a:graphicFrameLocks noGrp="1"/>
          </p:cNvGraphicFramePr>
          <p:nvPr>
            <p:extLst>
              <p:ext uri="{D42A27DB-BD31-4B8C-83A1-F6EECF244321}">
                <p14:modId xmlns:p14="http://schemas.microsoft.com/office/powerpoint/2010/main" val="2170324465"/>
              </p:ext>
            </p:extLst>
          </p:nvPr>
        </p:nvGraphicFramePr>
        <p:xfrm>
          <a:off x="1681270" y="690941"/>
          <a:ext cx="9263521" cy="5645486"/>
        </p:xfrm>
        <a:graphic>
          <a:graphicData uri="http://schemas.openxmlformats.org/drawingml/2006/table">
            <a:tbl>
              <a:tblPr rtl="1">
                <a:tableStyleId>{BC89EF96-8CEA-46FF-86C4-4CE0E7609802}</a:tableStyleId>
              </a:tblPr>
              <a:tblGrid>
                <a:gridCol w="3321845"/>
                <a:gridCol w="5941676"/>
              </a:tblGrid>
              <a:tr h="426720">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0" algn="just" rtl="0">
                        <a:lnSpc>
                          <a:spcPct val="100000"/>
                        </a:lnSpc>
                        <a:spcBef>
                          <a:spcPts val="600"/>
                        </a:spcBef>
                        <a:spcAft>
                          <a:spcPts val="0"/>
                        </a:spcAft>
                      </a:pP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8960" marR="58960" marT="0" marB="0"/>
                </a:tc>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0" algn="ctr" rtl="1">
                        <a:lnSpc>
                          <a:spcPct val="100000"/>
                        </a:lnSpc>
                        <a:spcBef>
                          <a:spcPts val="600"/>
                        </a:spcBef>
                        <a:spcAft>
                          <a:spcPts val="0"/>
                        </a:spcAft>
                      </a:pPr>
                      <a:r>
                        <a:rPr lang="he-IL" sz="1400" u="none" dirty="0" smtClean="0">
                          <a:latin typeface="Tahoma" panose="020B0604030504040204" pitchFamily="34" charset="0"/>
                          <a:ea typeface="Tahoma" panose="020B0604030504040204" pitchFamily="34" charset="0"/>
                          <a:cs typeface="Tahoma" panose="020B0604030504040204" pitchFamily="34" charset="0"/>
                        </a:rPr>
                        <a:t>מתוך חוברת "הנחיות להתנהלות עמותות"</a:t>
                      </a:r>
                      <a:endParaRPr lang="en-US" sz="1400" b="0" u="none" dirty="0">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a:tc>
              </a:tr>
              <a:tr h="955079">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0" algn="r" rtl="1">
                        <a:lnSpc>
                          <a:spcPct val="100000"/>
                        </a:lnSpc>
                        <a:spcBef>
                          <a:spcPts val="600"/>
                        </a:spcBef>
                        <a:spcAft>
                          <a:spcPts val="0"/>
                        </a:spcAft>
                      </a:pPr>
                      <a:r>
                        <a:rPr lang="he-IL" sz="1400" dirty="0">
                          <a:latin typeface="Tahoma" panose="020B0604030504040204" pitchFamily="34" charset="0"/>
                          <a:ea typeface="Tahoma" panose="020B0604030504040204" pitchFamily="34" charset="0"/>
                          <a:cs typeface="Tahoma" panose="020B0604030504040204" pitchFamily="34" charset="0"/>
                        </a:rPr>
                        <a:t>קביעת </a:t>
                      </a:r>
                      <a:r>
                        <a:rPr lang="he-IL" sz="1400" dirty="0" smtClean="0">
                          <a:latin typeface="Tahoma" panose="020B0604030504040204" pitchFamily="34" charset="0"/>
                          <a:ea typeface="Tahoma" panose="020B0604030504040204" pitchFamily="34" charset="0"/>
                          <a:cs typeface="Tahoma" panose="020B0604030504040204" pitchFamily="34" charset="0"/>
                        </a:rPr>
                        <a:t>מדיניות</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a:tc>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177800" indent="-177800" algn="just" defTabSz="914400" rtl="1" eaLnBrk="1" latinLnBrk="0" hangingPunct="1">
                        <a:lnSpc>
                          <a:spcPct val="100000"/>
                        </a:lnSpc>
                        <a:spcBef>
                          <a:spcPts val="600"/>
                        </a:spcBef>
                        <a:spcAft>
                          <a:spcPts val="0"/>
                        </a:spcAft>
                        <a:buFont typeface="Arial" pitchFamily="34" charset="0"/>
                        <a:buChar char="•"/>
                      </a:pPr>
                      <a:r>
                        <a:rPr lang="he-IL" sz="1400" kern="1200" dirty="0" smtClean="0">
                          <a:latin typeface="Tahoma" panose="020B0604030504040204" pitchFamily="34" charset="0"/>
                          <a:ea typeface="Tahoma" panose="020B0604030504040204" pitchFamily="34" charset="0"/>
                          <a:cs typeface="Tahoma" panose="020B0604030504040204" pitchFamily="34" charset="0"/>
                        </a:rPr>
                        <a:t>יקבע את </a:t>
                      </a:r>
                      <a:r>
                        <a:rPr lang="he-IL" sz="1400" u="sng" kern="1200" dirty="0" smtClean="0">
                          <a:latin typeface="Tahoma" panose="020B0604030504040204" pitchFamily="34" charset="0"/>
                          <a:ea typeface="Tahoma" panose="020B0604030504040204" pitchFamily="34" charset="0"/>
                          <a:cs typeface="Tahoma" panose="020B0604030504040204" pitchFamily="34" charset="0"/>
                        </a:rPr>
                        <a:t>תוכנית הפעולה</a:t>
                      </a:r>
                      <a:r>
                        <a:rPr lang="he-IL" sz="1400" kern="1200" dirty="0" smtClean="0">
                          <a:latin typeface="Tahoma" panose="020B0604030504040204" pitchFamily="34" charset="0"/>
                          <a:ea typeface="Tahoma" panose="020B0604030504040204" pitchFamily="34" charset="0"/>
                          <a:cs typeface="Tahoma" panose="020B0604030504040204" pitchFamily="34" charset="0"/>
                        </a:rPr>
                        <a:t> של העמותה</a:t>
                      </a:r>
                    </a:p>
                    <a:p>
                      <a:pPr marL="177800" indent="-177800" algn="just" defTabSz="914400" rtl="1" eaLnBrk="1" latinLnBrk="0" hangingPunct="1">
                        <a:lnSpc>
                          <a:spcPct val="100000"/>
                        </a:lnSpc>
                        <a:spcBef>
                          <a:spcPts val="600"/>
                        </a:spcBef>
                        <a:spcAft>
                          <a:spcPts val="0"/>
                        </a:spcAft>
                        <a:buFont typeface="Arial" pitchFamily="34" charset="0"/>
                        <a:buChar char="•"/>
                      </a:pPr>
                      <a:r>
                        <a:rPr lang="he-IL" sz="1400" kern="1200" dirty="0" smtClean="0">
                          <a:latin typeface="Tahoma" panose="020B0604030504040204" pitchFamily="34" charset="0"/>
                          <a:ea typeface="Tahoma" panose="020B0604030504040204" pitchFamily="34" charset="0"/>
                          <a:cs typeface="Tahoma" panose="020B0604030504040204" pitchFamily="34" charset="0"/>
                        </a:rPr>
                        <a:t>יקבע </a:t>
                      </a:r>
                      <a:r>
                        <a:rPr lang="he-IL" sz="1400" u="sng" kern="1200" dirty="0" smtClean="0">
                          <a:latin typeface="Tahoma" panose="020B0604030504040204" pitchFamily="34" charset="0"/>
                          <a:ea typeface="Tahoma" panose="020B0604030504040204" pitchFamily="34" charset="0"/>
                          <a:cs typeface="Tahoma" panose="020B0604030504040204" pitchFamily="34" charset="0"/>
                        </a:rPr>
                        <a:t>עקרונות למימונן וסדרי עדיפויות</a:t>
                      </a:r>
                      <a:r>
                        <a:rPr lang="he-IL" sz="1400" u="none" kern="1200" dirty="0" smtClean="0">
                          <a:latin typeface="Tahoma" panose="020B0604030504040204" pitchFamily="34" charset="0"/>
                          <a:ea typeface="Tahoma" panose="020B0604030504040204" pitchFamily="34" charset="0"/>
                          <a:cs typeface="Tahoma" panose="020B0604030504040204" pitchFamily="34" charset="0"/>
                        </a:rPr>
                        <a:t> </a:t>
                      </a:r>
                      <a:r>
                        <a:rPr lang="he-IL" sz="1400" kern="1200" dirty="0" smtClean="0">
                          <a:latin typeface="Tahoma" panose="020B0604030504040204" pitchFamily="34" charset="0"/>
                          <a:ea typeface="Tahoma" panose="020B0604030504040204" pitchFamily="34" charset="0"/>
                          <a:cs typeface="Tahoma" panose="020B0604030504040204" pitchFamily="34" charset="0"/>
                        </a:rPr>
                        <a:t>ביניהן</a:t>
                      </a:r>
                    </a:p>
                    <a:p>
                      <a:pPr marL="177800" indent="-177800" algn="just" defTabSz="914400" rtl="1" eaLnBrk="1" latinLnBrk="0" hangingPunct="1">
                        <a:lnSpc>
                          <a:spcPct val="100000"/>
                        </a:lnSpc>
                        <a:spcBef>
                          <a:spcPts val="600"/>
                        </a:spcBef>
                        <a:spcAft>
                          <a:spcPts val="0"/>
                        </a:spcAft>
                        <a:buFont typeface="Arial" pitchFamily="34" charset="0"/>
                        <a:buChar char="•"/>
                      </a:pPr>
                      <a:r>
                        <a:rPr lang="he-IL"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יקבע את </a:t>
                      </a:r>
                      <a:r>
                        <a:rPr lang="he-IL" sz="1400" u="sng"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מדיניות ההשקעות</a:t>
                      </a:r>
                      <a:r>
                        <a:rPr lang="he-IL"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 של העמותה</a:t>
                      </a:r>
                      <a:endParaRPr lang="en-US"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58960" marR="58960" marT="0" marB="0"/>
                </a:tc>
              </a:tr>
              <a:tr h="725559">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0" algn="r" rtl="1">
                        <a:lnSpc>
                          <a:spcPct val="100000"/>
                        </a:lnSpc>
                        <a:spcBef>
                          <a:spcPts val="600"/>
                        </a:spcBef>
                        <a:spcAft>
                          <a:spcPts val="0"/>
                        </a:spcAft>
                      </a:pPr>
                      <a:r>
                        <a:rPr lang="he-IL" sz="1400" dirty="0">
                          <a:latin typeface="Tahoma" panose="020B0604030504040204" pitchFamily="34" charset="0"/>
                          <a:ea typeface="Tahoma" panose="020B0604030504040204" pitchFamily="34" charset="0"/>
                          <a:cs typeface="Tahoma" panose="020B0604030504040204" pitchFamily="34" charset="0"/>
                        </a:rPr>
                        <a:t>מעקב אחר מצבו הכספי של התאגיד</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a:tc>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177800" indent="-177800" algn="just" defTabSz="914400" rtl="1" eaLnBrk="1" latinLnBrk="0" hangingPunct="1">
                        <a:lnSpc>
                          <a:spcPct val="100000"/>
                        </a:lnSpc>
                        <a:spcBef>
                          <a:spcPts val="600"/>
                        </a:spcBef>
                        <a:spcAft>
                          <a:spcPts val="0"/>
                        </a:spcAft>
                        <a:buFont typeface="Arial" pitchFamily="34" charset="0"/>
                        <a:buChar char="•"/>
                      </a:pPr>
                      <a:r>
                        <a:rPr lang="he-IL" sz="1400" kern="1200" dirty="0" smtClean="0">
                          <a:latin typeface="Tahoma" panose="020B0604030504040204" pitchFamily="34" charset="0"/>
                          <a:ea typeface="Tahoma" panose="020B0604030504040204" pitchFamily="34" charset="0"/>
                          <a:cs typeface="Tahoma" panose="020B0604030504040204" pitchFamily="34" charset="0"/>
                        </a:rPr>
                        <a:t>יבדוק את </a:t>
                      </a:r>
                      <a:r>
                        <a:rPr lang="he-IL" sz="1400" u="sng" kern="1200" dirty="0" smtClean="0">
                          <a:latin typeface="Tahoma" panose="020B0604030504040204" pitchFamily="34" charset="0"/>
                          <a:ea typeface="Tahoma" panose="020B0604030504040204" pitchFamily="34" charset="0"/>
                          <a:cs typeface="Tahoma" panose="020B0604030504040204" pitchFamily="34" charset="0"/>
                        </a:rPr>
                        <a:t>מצבה הכספי</a:t>
                      </a:r>
                      <a:r>
                        <a:rPr lang="he-IL" sz="1400" kern="1200" dirty="0" smtClean="0">
                          <a:latin typeface="Tahoma" panose="020B0604030504040204" pitchFamily="34" charset="0"/>
                          <a:ea typeface="Tahoma" panose="020B0604030504040204" pitchFamily="34" charset="0"/>
                          <a:cs typeface="Tahoma" panose="020B0604030504040204" pitchFamily="34" charset="0"/>
                        </a:rPr>
                        <a:t> של העמותה</a:t>
                      </a:r>
                    </a:p>
                    <a:p>
                      <a:pPr marL="177800" indent="-177800" algn="just" defTabSz="914400" rtl="1" eaLnBrk="1" latinLnBrk="0" hangingPunct="1">
                        <a:lnSpc>
                          <a:spcPct val="100000"/>
                        </a:lnSpc>
                        <a:spcBef>
                          <a:spcPts val="600"/>
                        </a:spcBef>
                        <a:spcAft>
                          <a:spcPts val="0"/>
                        </a:spcAft>
                        <a:buFont typeface="Arial" pitchFamily="34" charset="0"/>
                        <a:buChar char="•"/>
                      </a:pPr>
                      <a:r>
                        <a:rPr lang="he-IL" sz="1400" kern="1200" dirty="0" smtClean="0">
                          <a:latin typeface="Tahoma" panose="020B0604030504040204" pitchFamily="34" charset="0"/>
                          <a:ea typeface="Tahoma" panose="020B0604030504040204" pitchFamily="34" charset="0"/>
                          <a:cs typeface="Tahoma" panose="020B0604030504040204" pitchFamily="34" charset="0"/>
                        </a:rPr>
                        <a:t>יקבע את </a:t>
                      </a:r>
                      <a:r>
                        <a:rPr lang="he-IL" sz="1400" u="sng" kern="1200" dirty="0" smtClean="0">
                          <a:latin typeface="Tahoma" panose="020B0604030504040204" pitchFamily="34" charset="0"/>
                          <a:ea typeface="Tahoma" panose="020B0604030504040204" pitchFamily="34" charset="0"/>
                          <a:cs typeface="Tahoma" panose="020B0604030504040204" pitchFamily="34" charset="0"/>
                        </a:rPr>
                        <a:t>מסגרת האשראי</a:t>
                      </a:r>
                      <a:r>
                        <a:rPr lang="he-IL" sz="1400" kern="1200" dirty="0" smtClean="0">
                          <a:latin typeface="Tahoma" panose="020B0604030504040204" pitchFamily="34" charset="0"/>
                          <a:ea typeface="Tahoma" panose="020B0604030504040204" pitchFamily="34" charset="0"/>
                          <a:cs typeface="Tahoma" panose="020B0604030504040204" pitchFamily="34" charset="0"/>
                        </a:rPr>
                        <a:t> שהעמותה רשאית ליטול</a:t>
                      </a:r>
                      <a:endParaRPr lang="en-US"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58960" marR="58960" marT="0" marB="0"/>
                </a:tc>
              </a:tr>
              <a:tr h="748063">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0" algn="r" rtl="1">
                        <a:lnSpc>
                          <a:spcPct val="100000"/>
                        </a:lnSpc>
                        <a:spcBef>
                          <a:spcPts val="600"/>
                        </a:spcBef>
                        <a:spcAft>
                          <a:spcPts val="0"/>
                        </a:spcAft>
                      </a:pPr>
                      <a:r>
                        <a:rPr lang="he-IL" sz="1400" dirty="0">
                          <a:latin typeface="Tahoma" panose="020B0604030504040204" pitchFamily="34" charset="0"/>
                          <a:ea typeface="Tahoma" panose="020B0604030504040204" pitchFamily="34" charset="0"/>
                          <a:cs typeface="Tahoma" panose="020B0604030504040204" pitchFamily="34" charset="0"/>
                        </a:rPr>
                        <a:t>קביעת מבנה ארגוני ומדיניות שכר</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a:tc>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177800" indent="-177800" algn="just" defTabSz="914400" rtl="1" eaLnBrk="1" latinLnBrk="0" hangingPunct="1">
                        <a:lnSpc>
                          <a:spcPct val="100000"/>
                        </a:lnSpc>
                        <a:spcBef>
                          <a:spcPts val="600"/>
                        </a:spcBef>
                        <a:spcAft>
                          <a:spcPts val="0"/>
                        </a:spcAft>
                        <a:buFont typeface="Arial" pitchFamily="34" charset="0"/>
                        <a:buChar char="•"/>
                      </a:pPr>
                      <a:r>
                        <a:rPr lang="he-IL" sz="1400" kern="1200" dirty="0" smtClean="0">
                          <a:latin typeface="Tahoma" panose="020B0604030504040204" pitchFamily="34" charset="0"/>
                          <a:ea typeface="Tahoma" panose="020B0604030504040204" pitchFamily="34" charset="0"/>
                          <a:cs typeface="Tahoma" panose="020B0604030504040204" pitchFamily="34" charset="0"/>
                        </a:rPr>
                        <a:t>יקבע את </a:t>
                      </a:r>
                      <a:r>
                        <a:rPr lang="he-IL" sz="1400" u="sng" kern="1200" dirty="0" smtClean="0">
                          <a:latin typeface="Tahoma" panose="020B0604030504040204" pitchFamily="34" charset="0"/>
                          <a:ea typeface="Tahoma" panose="020B0604030504040204" pitchFamily="34" charset="0"/>
                          <a:cs typeface="Tahoma" panose="020B0604030504040204" pitchFamily="34" charset="0"/>
                        </a:rPr>
                        <a:t>המבנה הארגוני </a:t>
                      </a:r>
                    </a:p>
                    <a:p>
                      <a:pPr marL="177800" indent="-177800" algn="just" defTabSz="914400" rtl="1" eaLnBrk="1" latinLnBrk="0" hangingPunct="1">
                        <a:lnSpc>
                          <a:spcPct val="100000"/>
                        </a:lnSpc>
                        <a:spcBef>
                          <a:spcPts val="600"/>
                        </a:spcBef>
                        <a:spcAft>
                          <a:spcPts val="0"/>
                        </a:spcAft>
                        <a:buFont typeface="Arial" pitchFamily="34" charset="0"/>
                        <a:buChar char="•"/>
                      </a:pPr>
                      <a:r>
                        <a:rPr lang="he-IL" sz="1400" kern="1200" dirty="0" smtClean="0">
                          <a:latin typeface="Tahoma" panose="020B0604030504040204" pitchFamily="34" charset="0"/>
                          <a:ea typeface="Tahoma" panose="020B0604030504040204" pitchFamily="34" charset="0"/>
                          <a:cs typeface="Tahoma" panose="020B0604030504040204" pitchFamily="34" charset="0"/>
                        </a:rPr>
                        <a:t>יקבע את </a:t>
                      </a:r>
                      <a:r>
                        <a:rPr lang="he-IL" sz="1400" u="sng" kern="1200" dirty="0" smtClean="0">
                          <a:latin typeface="Tahoma" panose="020B0604030504040204" pitchFamily="34" charset="0"/>
                          <a:ea typeface="Tahoma" panose="020B0604030504040204" pitchFamily="34" charset="0"/>
                          <a:cs typeface="Tahoma" panose="020B0604030504040204" pitchFamily="34" charset="0"/>
                        </a:rPr>
                        <a:t>מדיניות השכר</a:t>
                      </a:r>
                      <a:endParaRPr lang="en-US" sz="1400" u="sng" kern="1200" dirty="0" smtClean="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58960" marR="58960" marT="0" marB="0"/>
                </a:tc>
              </a:tr>
              <a:tr h="670087">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0" algn="r" rtl="1">
                        <a:lnSpc>
                          <a:spcPct val="100000"/>
                        </a:lnSpc>
                        <a:spcBef>
                          <a:spcPts val="600"/>
                        </a:spcBef>
                        <a:spcAft>
                          <a:spcPts val="0"/>
                        </a:spcAft>
                      </a:pPr>
                      <a:r>
                        <a:rPr lang="he-IL" sz="1400" dirty="0">
                          <a:latin typeface="Tahoma" panose="020B0604030504040204" pitchFamily="34" charset="0"/>
                          <a:ea typeface="Tahoma" panose="020B0604030504040204" pitchFamily="34" charset="0"/>
                          <a:cs typeface="Tahoma" panose="020B0604030504040204" pitchFamily="34" charset="0"/>
                        </a:rPr>
                        <a:t>הכנת הדוחות הכספיים והמילוליים</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a:tc>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177800" indent="-177800" algn="just" defTabSz="914400" rtl="1" eaLnBrk="1" latinLnBrk="0" hangingPunct="1">
                        <a:lnSpc>
                          <a:spcPct val="100000"/>
                        </a:lnSpc>
                        <a:spcBef>
                          <a:spcPts val="600"/>
                        </a:spcBef>
                        <a:spcAft>
                          <a:spcPts val="0"/>
                        </a:spcAft>
                        <a:buFont typeface="Arial" pitchFamily="34" charset="0"/>
                        <a:buChar char="•"/>
                      </a:pPr>
                      <a:r>
                        <a:rPr lang="he-IL" sz="1400" kern="1200" dirty="0" smtClean="0">
                          <a:latin typeface="Tahoma" panose="020B0604030504040204" pitchFamily="34" charset="0"/>
                          <a:ea typeface="Tahoma" panose="020B0604030504040204" pitchFamily="34" charset="0"/>
                          <a:cs typeface="Tahoma" panose="020B0604030504040204" pitchFamily="34" charset="0"/>
                        </a:rPr>
                        <a:t>אחראי </a:t>
                      </a:r>
                      <a:r>
                        <a:rPr lang="he-IL" sz="1400" u="sng" kern="1200" dirty="0" smtClean="0">
                          <a:latin typeface="Tahoma" panose="020B0604030504040204" pitchFamily="34" charset="0"/>
                          <a:ea typeface="Tahoma" panose="020B0604030504040204" pitchFamily="34" charset="0"/>
                          <a:cs typeface="Tahoma" panose="020B0604030504040204" pitchFamily="34" charset="0"/>
                        </a:rPr>
                        <a:t>לעריכת הדוחות</a:t>
                      </a:r>
                      <a:r>
                        <a:rPr lang="he-IL" sz="1400" kern="1200" dirty="0" smtClean="0">
                          <a:latin typeface="Tahoma" panose="020B0604030504040204" pitchFamily="34" charset="0"/>
                          <a:ea typeface="Tahoma" panose="020B0604030504040204" pitchFamily="34" charset="0"/>
                          <a:cs typeface="Tahoma" panose="020B0604030504040204" pitchFamily="34" charset="0"/>
                        </a:rPr>
                        <a:t> הכספיים והדוחות המילוליים</a:t>
                      </a:r>
                      <a:endParaRPr lang="en-US"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58960" marR="58960" marT="0" marB="0"/>
                </a:tc>
              </a:tr>
              <a:tr h="1240505">
                <a:tc>
                  <a:txBody>
                    <a:bodyPr/>
                    <a:lstStyle/>
                    <a:p>
                      <a:pPr marL="0" algn="just" defTabSz="914400" rtl="1" eaLnBrk="1" latinLnBrk="0" hangingPunct="1">
                        <a:lnSpc>
                          <a:spcPct val="100000"/>
                        </a:lnSpc>
                        <a:spcBef>
                          <a:spcPts val="600"/>
                        </a:spcBef>
                        <a:spcAft>
                          <a:spcPts val="0"/>
                        </a:spcAft>
                      </a:pPr>
                      <a:r>
                        <a:rPr lang="he-IL"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עבודת המבקר הפנימי</a:t>
                      </a:r>
                      <a:endPar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a:tc>
                <a:tc>
                  <a:txBody>
                    <a:bodyPr/>
                    <a:lstStyle/>
                    <a:p>
                      <a:pPr marL="287338" indent="-287338" algn="just" defTabSz="914400" rtl="1" eaLnBrk="1" latinLnBrk="0" hangingPunct="1">
                        <a:lnSpc>
                          <a:spcPct val="100000"/>
                        </a:lnSpc>
                        <a:spcBef>
                          <a:spcPts val="600"/>
                        </a:spcBef>
                        <a:spcAft>
                          <a:spcPts val="0"/>
                        </a:spcAft>
                        <a:buFont typeface="+mj-lt"/>
                        <a:buAutoNum type="arabicPeriod"/>
                      </a:pPr>
                      <a:r>
                        <a:rPr lang="he-IL"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למנות/לפטר את המבקר הפנימי עפ"י</a:t>
                      </a:r>
                      <a:r>
                        <a:rPr lang="he-IL" sz="1400"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 הסכמת ועדת הביקורת</a:t>
                      </a:r>
                      <a:endParaRPr lang="he-IL"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endParaRPr>
                    </a:p>
                    <a:p>
                      <a:pPr marL="287338" indent="-287338" algn="just" defTabSz="914400" rtl="1" eaLnBrk="1" latinLnBrk="0" hangingPunct="1">
                        <a:lnSpc>
                          <a:spcPct val="100000"/>
                        </a:lnSpc>
                        <a:spcBef>
                          <a:spcPts val="600"/>
                        </a:spcBef>
                        <a:spcAft>
                          <a:spcPts val="0"/>
                        </a:spcAft>
                        <a:buFont typeface="+mj-lt"/>
                        <a:buAutoNum type="arabicPeriod"/>
                      </a:pPr>
                      <a:r>
                        <a:rPr lang="he-IL"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לאשר את </a:t>
                      </a:r>
                      <a:r>
                        <a:rPr lang="he-IL" sz="1400" kern="120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תוכנית</a:t>
                      </a:r>
                      <a:r>
                        <a:rPr lang="he-IL"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 עבודתו של המבקר הפנימי</a:t>
                      </a:r>
                    </a:p>
                    <a:p>
                      <a:pPr marL="287338" indent="-287338" algn="just" defTabSz="914400" rtl="1" eaLnBrk="1" latinLnBrk="0" hangingPunct="1">
                        <a:lnSpc>
                          <a:spcPct val="100000"/>
                        </a:lnSpc>
                        <a:spcBef>
                          <a:spcPts val="600"/>
                        </a:spcBef>
                        <a:spcAft>
                          <a:spcPts val="0"/>
                        </a:spcAft>
                        <a:buFont typeface="+mj-lt"/>
                        <a:buAutoNum type="arabicPeriod"/>
                      </a:pPr>
                      <a:r>
                        <a:rPr lang="he-IL"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rPr>
                        <a:t>לדון בעניינים הנוגעים לליקויים שהובאו</a:t>
                      </a:r>
                      <a:r>
                        <a:rPr lang="he-IL" sz="1400"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 בפניו ע"י ועדת הביקורת</a:t>
                      </a:r>
                      <a:endParaRPr lang="he-IL" sz="1400" kern="1200" dirty="0" smtClean="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58960" marR="58960" marT="0" marB="0"/>
                </a:tc>
              </a:tr>
              <a:tr h="430948">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0" algn="r" rtl="1">
                        <a:lnSpc>
                          <a:spcPct val="100000"/>
                        </a:lnSpc>
                        <a:spcBef>
                          <a:spcPts val="600"/>
                        </a:spcBef>
                        <a:spcAft>
                          <a:spcPts val="0"/>
                        </a:spcAft>
                      </a:pPr>
                      <a:r>
                        <a:rPr lang="he-IL" sz="1400" dirty="0">
                          <a:latin typeface="Tahoma" panose="020B0604030504040204" pitchFamily="34" charset="0"/>
                          <a:ea typeface="Tahoma" panose="020B0604030504040204" pitchFamily="34" charset="0"/>
                          <a:cs typeface="Tahoma" panose="020B0604030504040204" pitchFamily="34" charset="0"/>
                        </a:rPr>
                        <a:t>מינוי/פיטורי מנכ"ל</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a:tc>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0" algn="just" rtl="1">
                        <a:lnSpc>
                          <a:spcPct val="100000"/>
                        </a:lnSpc>
                        <a:spcBef>
                          <a:spcPts val="600"/>
                        </a:spcBef>
                        <a:spcAft>
                          <a:spcPts val="0"/>
                        </a:spcAft>
                      </a:pPr>
                      <a:r>
                        <a:rPr lang="he-IL" sz="1400" dirty="0" smtClean="0">
                          <a:latin typeface="Tahoma" panose="020B0604030504040204" pitchFamily="34" charset="0"/>
                          <a:ea typeface="Tahoma" panose="020B0604030504040204" pitchFamily="34" charset="0"/>
                          <a:cs typeface="Tahoma" panose="020B0604030504040204" pitchFamily="34" charset="0"/>
                        </a:rPr>
                        <a:t>ימנה / יפטר </a:t>
                      </a:r>
                      <a:r>
                        <a:rPr lang="he-IL" sz="1400" dirty="0">
                          <a:latin typeface="Tahoma" panose="020B0604030504040204" pitchFamily="34" charset="0"/>
                          <a:ea typeface="Tahoma" panose="020B0604030504040204" pitchFamily="34" charset="0"/>
                          <a:cs typeface="Tahoma" panose="020B0604030504040204" pitchFamily="34" charset="0"/>
                        </a:rPr>
                        <a:t>את המנהל </a:t>
                      </a:r>
                      <a:r>
                        <a:rPr lang="he-IL" sz="1400" dirty="0" smtClean="0">
                          <a:latin typeface="Tahoma" panose="020B0604030504040204" pitchFamily="34" charset="0"/>
                          <a:ea typeface="Tahoma" panose="020B0604030504040204" pitchFamily="34" charset="0"/>
                          <a:cs typeface="Tahoma" panose="020B0604030504040204" pitchFamily="34" charset="0"/>
                        </a:rPr>
                        <a:t>הכללי</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8960" marR="58960" marT="0" marB="0"/>
                </a:tc>
              </a:tr>
              <a:tr h="448525">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0" algn="r" rtl="1">
                        <a:lnSpc>
                          <a:spcPct val="100000"/>
                        </a:lnSpc>
                        <a:spcBef>
                          <a:spcPts val="600"/>
                        </a:spcBef>
                        <a:spcAft>
                          <a:spcPts val="0"/>
                        </a:spcAft>
                      </a:pPr>
                      <a:r>
                        <a:rPr lang="he-IL" sz="1400" dirty="0">
                          <a:latin typeface="Tahoma" panose="020B0604030504040204" pitchFamily="34" charset="0"/>
                          <a:ea typeface="Tahoma" panose="020B0604030504040204" pitchFamily="34" charset="0"/>
                          <a:cs typeface="Tahoma" panose="020B0604030504040204" pitchFamily="34" charset="0"/>
                        </a:rPr>
                        <a:t>דיווח לאסיפה הכללית</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marL="58960" marR="58960" marT="0" marB="0" anchor="ctr"/>
                </a:tc>
                <a:tc>
                  <a:txBody>
                    <a:bodyPr/>
                    <a:lstStyle>
                      <a:defPPr>
                        <a:defRPr lang="he-IL"/>
                      </a:defPPr>
                      <a:lvl1pPr marL="0" algn="r" defTabSz="914400" rtl="1" eaLnBrk="1" latinLnBrk="0" hangingPunct="1">
                        <a:defRPr sz="1800" kern="1200">
                          <a:solidFill>
                            <a:schemeClr val="dk1"/>
                          </a:solidFill>
                          <a:latin typeface="Arial"/>
                        </a:defRPr>
                      </a:lvl1pPr>
                      <a:lvl2pPr marL="457200" algn="r" defTabSz="914400" rtl="1" eaLnBrk="1" latinLnBrk="0" hangingPunct="1">
                        <a:defRPr sz="1800" kern="1200">
                          <a:solidFill>
                            <a:schemeClr val="dk1"/>
                          </a:solidFill>
                          <a:latin typeface="Arial"/>
                        </a:defRPr>
                      </a:lvl2pPr>
                      <a:lvl3pPr marL="914400" algn="r" defTabSz="914400" rtl="1" eaLnBrk="1" latinLnBrk="0" hangingPunct="1">
                        <a:defRPr sz="1800" kern="1200">
                          <a:solidFill>
                            <a:schemeClr val="dk1"/>
                          </a:solidFill>
                          <a:latin typeface="Arial"/>
                        </a:defRPr>
                      </a:lvl3pPr>
                      <a:lvl4pPr marL="1371600" algn="r" defTabSz="914400" rtl="1" eaLnBrk="1" latinLnBrk="0" hangingPunct="1">
                        <a:defRPr sz="1800" kern="1200">
                          <a:solidFill>
                            <a:schemeClr val="dk1"/>
                          </a:solidFill>
                          <a:latin typeface="Arial"/>
                        </a:defRPr>
                      </a:lvl4pPr>
                      <a:lvl5pPr marL="1828800" algn="r" defTabSz="914400" rtl="1" eaLnBrk="1" latinLnBrk="0" hangingPunct="1">
                        <a:defRPr sz="1800" kern="1200">
                          <a:solidFill>
                            <a:schemeClr val="dk1"/>
                          </a:solidFill>
                          <a:latin typeface="Arial"/>
                        </a:defRPr>
                      </a:lvl5pPr>
                      <a:lvl6pPr marL="2286000" algn="r" defTabSz="914400" rtl="1" eaLnBrk="1" latinLnBrk="0" hangingPunct="1">
                        <a:defRPr sz="1800" kern="1200">
                          <a:solidFill>
                            <a:schemeClr val="dk1"/>
                          </a:solidFill>
                          <a:latin typeface="Arial"/>
                        </a:defRPr>
                      </a:lvl6pPr>
                      <a:lvl7pPr marL="2743200" algn="r" defTabSz="914400" rtl="1" eaLnBrk="1" latinLnBrk="0" hangingPunct="1">
                        <a:defRPr sz="1800" kern="1200">
                          <a:solidFill>
                            <a:schemeClr val="dk1"/>
                          </a:solidFill>
                          <a:latin typeface="Arial"/>
                        </a:defRPr>
                      </a:lvl7pPr>
                      <a:lvl8pPr marL="3200400" algn="r" defTabSz="914400" rtl="1" eaLnBrk="1" latinLnBrk="0" hangingPunct="1">
                        <a:defRPr sz="1800" kern="1200">
                          <a:solidFill>
                            <a:schemeClr val="dk1"/>
                          </a:solidFill>
                          <a:latin typeface="Arial"/>
                        </a:defRPr>
                      </a:lvl8pPr>
                      <a:lvl9pPr marL="3657600" algn="r" defTabSz="914400" rtl="1" eaLnBrk="1" latinLnBrk="0" hangingPunct="1">
                        <a:defRPr sz="1800" kern="1200">
                          <a:solidFill>
                            <a:schemeClr val="dk1"/>
                          </a:solidFill>
                          <a:latin typeface="Arial"/>
                        </a:defRPr>
                      </a:lvl9pPr>
                    </a:lstStyle>
                    <a:p>
                      <a:pPr marL="0" algn="just" rtl="1">
                        <a:lnSpc>
                          <a:spcPct val="100000"/>
                        </a:lnSpc>
                        <a:spcBef>
                          <a:spcPts val="600"/>
                        </a:spcBef>
                        <a:spcAft>
                          <a:spcPts val="0"/>
                        </a:spcAft>
                      </a:pPr>
                      <a:r>
                        <a:rPr lang="he-IL" sz="1400" dirty="0" smtClean="0">
                          <a:latin typeface="Tahoma" panose="020B0604030504040204" pitchFamily="34" charset="0"/>
                          <a:ea typeface="Tahoma" panose="020B0604030504040204" pitchFamily="34" charset="0"/>
                          <a:cs typeface="Tahoma" panose="020B0604030504040204" pitchFamily="34" charset="0"/>
                        </a:rPr>
                        <a:t>ידווח </a:t>
                      </a:r>
                      <a:r>
                        <a:rPr lang="he-IL" sz="1400" dirty="0">
                          <a:latin typeface="Tahoma" panose="020B0604030504040204" pitchFamily="34" charset="0"/>
                          <a:ea typeface="Tahoma" panose="020B0604030504040204" pitchFamily="34" charset="0"/>
                          <a:cs typeface="Tahoma" panose="020B0604030504040204" pitchFamily="34" charset="0"/>
                        </a:rPr>
                        <a:t>לאסיפה השנתית על מצב ענייני החברה ועל </a:t>
                      </a:r>
                      <a:r>
                        <a:rPr lang="he-IL" sz="1400" dirty="0" smtClean="0">
                          <a:latin typeface="Tahoma" panose="020B0604030504040204" pitchFamily="34" charset="0"/>
                          <a:ea typeface="Tahoma" panose="020B0604030504040204" pitchFamily="34" charset="0"/>
                          <a:cs typeface="Tahoma" panose="020B0604030504040204" pitchFamily="34" charset="0"/>
                        </a:rPr>
                        <a:t>תוצאותיה</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58960" marR="58960" marT="0" marB="0"/>
                </a:tc>
              </a:tr>
            </a:tbl>
          </a:graphicData>
        </a:graphic>
      </p:graphicFrame>
      <p:sp>
        <p:nvSpPr>
          <p:cNvPr id="6" name="אליפסה 5"/>
          <p:cNvSpPr/>
          <p:nvPr/>
        </p:nvSpPr>
        <p:spPr bwMode="auto">
          <a:xfrm>
            <a:off x="8390743" y="4297280"/>
            <a:ext cx="2777889" cy="960586"/>
          </a:xfrm>
          <a:prstGeom prst="ellipse">
            <a:avLst/>
          </a:prstGeom>
          <a:noFill/>
          <a:ln w="12700" cap="flat" cmpd="sng" algn="ctr">
            <a:solidFill>
              <a:srgbClr val="DA1F28"/>
            </a:solidFill>
            <a:prstDash val="solid"/>
            <a:round/>
            <a:headEnd type="none" w="med" len="med"/>
            <a:tailEnd type="triangle" w="lg" len="med"/>
          </a:ln>
          <a:effectLst/>
        </p:spPr>
        <p:txBody>
          <a:bodyPr vert="horz" wrap="square" lIns="0" tIns="0" rIns="0" bIns="0" numCol="1" rtlCol="1" anchor="ctr" anchorCtr="0" compatLnSpc="1">
            <a:prstTxWarp prst="textNoShape">
              <a:avLst/>
            </a:prstTxWarp>
          </a:bodyPr>
          <a:lstStyle/>
          <a:p>
            <a:pPr fontAlgn="auto">
              <a:spcBef>
                <a:spcPts val="0"/>
              </a:spcBef>
              <a:spcAft>
                <a:spcPts val="0"/>
              </a:spcAft>
              <a:defRPr/>
            </a:pPr>
            <a:endParaRPr lang="he-IL" sz="1800" b="0" kern="0" smtClean="0">
              <a:solidFill>
                <a:prstClr val="white"/>
              </a:solidFill>
            </a:endParaRPr>
          </a:p>
        </p:txBody>
      </p:sp>
      <p:cxnSp>
        <p:nvCxnSpPr>
          <p:cNvPr id="8" name="מחבר חץ ישר 7"/>
          <p:cNvCxnSpPr>
            <a:stCxn id="6" idx="3"/>
          </p:cNvCxnSpPr>
          <p:nvPr/>
        </p:nvCxnSpPr>
        <p:spPr bwMode="auto">
          <a:xfrm flipH="1">
            <a:off x="8024564" y="5117187"/>
            <a:ext cx="772980" cy="1302804"/>
          </a:xfrm>
          <a:prstGeom prst="straightConnector1">
            <a:avLst/>
          </a:prstGeom>
          <a:noFill/>
          <a:ln w="12700" cap="flat" cmpd="sng" algn="ctr">
            <a:solidFill>
              <a:srgbClr val="DA1F28">
                <a:shade val="95000"/>
                <a:satMod val="105000"/>
              </a:srgbClr>
            </a:solidFill>
            <a:prstDash val="dash"/>
            <a:headEnd type="none" w="med" len="med"/>
            <a:tailEnd type="arrow"/>
          </a:ln>
          <a:effectLst/>
        </p:spPr>
      </p:cxnSp>
      <p:sp>
        <p:nvSpPr>
          <p:cNvPr id="9" name="TextBox 8"/>
          <p:cNvSpPr txBox="1"/>
          <p:nvPr/>
        </p:nvSpPr>
        <p:spPr>
          <a:xfrm>
            <a:off x="4756825" y="6468085"/>
            <a:ext cx="5454071" cy="260710"/>
          </a:xfrm>
          <a:prstGeom prst="rect">
            <a:avLst/>
          </a:prstGeom>
          <a:solidFill>
            <a:srgbClr val="EEE8E5"/>
          </a:solidFill>
        </p:spPr>
        <p:txBody>
          <a:bodyPr wrap="square" lIns="91208" tIns="45604" rIns="91208" bIns="45604" rtlCol="1">
            <a:spAutoFit/>
          </a:bodyPr>
          <a:lstStyle/>
          <a:p>
            <a:pPr rtl="1" fontAlgn="auto">
              <a:spcBef>
                <a:spcPts val="0"/>
              </a:spcBef>
              <a:spcAft>
                <a:spcPts val="0"/>
              </a:spcAft>
              <a:defRPr/>
            </a:pPr>
            <a:r>
              <a:rPr lang="he-IL" sz="1100" b="0" kern="0" dirty="0">
                <a:solidFill>
                  <a:srgbClr val="FF0000"/>
                </a:solidFill>
                <a:latin typeface="Tahoma" panose="020B0604030504040204" pitchFamily="34" charset="0"/>
                <a:ea typeface="Tahoma" panose="020B0604030504040204" pitchFamily="34" charset="0"/>
                <a:cs typeface="Tahoma" panose="020B0604030504040204" pitchFamily="34" charset="0"/>
              </a:rPr>
              <a:t>החידוש במסגרת תיקון 25 לחוק החברות</a:t>
            </a:r>
          </a:p>
        </p:txBody>
      </p:sp>
    </p:spTree>
    <p:extLst>
      <p:ext uri="{BB962C8B-B14F-4D97-AF65-F5344CB8AC3E}">
        <p14:creationId xmlns:p14="http://schemas.microsoft.com/office/powerpoint/2010/main" val="254857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1"/>
          <p:cNvSpPr txBox="1">
            <a:spLocks/>
          </p:cNvSpPr>
          <p:nvPr/>
        </p:nvSpPr>
        <p:spPr>
          <a:xfrm>
            <a:off x="527599" y="475058"/>
            <a:ext cx="10679113" cy="5602274"/>
          </a:xfrm>
          <a:prstGeom prst="rect">
            <a:avLst/>
          </a:prstGeom>
        </p:spPr>
        <p:txBody>
          <a:bodyPr lIns="91175" tIns="45587" rIns="91175" bIns="45587"/>
          <a:lstStyle/>
          <a:p>
            <a:pPr marL="342548" indent="-342548" rtl="1" fontAlgn="auto">
              <a:spcBef>
                <a:spcPct val="20000"/>
              </a:spcBef>
              <a:spcAft>
                <a:spcPts val="0"/>
              </a:spcAft>
              <a:tabLst>
                <a:tab pos="2242429" algn="l"/>
              </a:tabLst>
              <a:defRPr/>
            </a:pPr>
            <a:r>
              <a:rPr lang="he-IL" sz="24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ועדת ביקורת</a:t>
            </a:r>
          </a:p>
          <a:p>
            <a:pPr rtl="1" fontAlgn="auto">
              <a:spcBef>
                <a:spcPts val="2400"/>
              </a:spcBef>
              <a:spcAft>
                <a:spcPts val="0"/>
              </a:spcAft>
              <a:tabLst>
                <a:tab pos="2242429" algn="l"/>
              </a:tabLst>
              <a:defRPr/>
            </a:pPr>
            <a:r>
              <a:rPr lang="he-IL" sz="140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rPr>
              <a:t>ועדת הביקורת הינו המוסד האחראי על קיום ביקורת ופיקוח על פעילותם של יתר מוסדות התאגיד.</a:t>
            </a:r>
          </a:p>
          <a:p>
            <a:pPr rtl="1" fontAlgn="auto">
              <a:spcBef>
                <a:spcPts val="2400"/>
              </a:spcBef>
              <a:spcAft>
                <a:spcPts val="0"/>
              </a:spcAft>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3599"/>
              </a:spcBef>
              <a:spcAft>
                <a:spcPts val="0"/>
              </a:spcAft>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429" algn="l"/>
              </a:tabLst>
              <a:defRPr/>
            </a:pPr>
            <a:endParaRPr lang="he-IL" sz="16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1200"/>
              </a:spcBef>
              <a:spcAft>
                <a:spcPts val="0"/>
              </a:spcAft>
              <a:tabLst>
                <a:tab pos="2242429" algn="l"/>
              </a:tabLst>
              <a:defRPr/>
            </a:pPr>
            <a:endParaRPr lang="he-IL" sz="18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ct val="20000"/>
              </a:spcBef>
              <a:spcAft>
                <a:spcPts val="0"/>
              </a:spcAft>
              <a:tabLst>
                <a:tab pos="2242429" algn="l"/>
              </a:tabLst>
              <a:defRPr/>
            </a:pPr>
            <a:endParaRPr lang="he-IL"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548" indent="-342548" rtl="1" fontAlgn="auto">
              <a:spcBef>
                <a:spcPct val="20000"/>
              </a:spcBef>
              <a:spcAft>
                <a:spcPts val="0"/>
              </a:spcAft>
              <a:tabLst>
                <a:tab pos="2242429" algn="l"/>
              </a:tabLst>
              <a:defRPr/>
            </a:pPr>
            <a:endParaRPr lang="he-IL" sz="2800"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a:p>
            <a:pPr algn="just" rtl="1" fontAlgn="auto">
              <a:spcBef>
                <a:spcPts val="1800"/>
              </a:spcBef>
              <a:spcAft>
                <a:spcPts val="0"/>
              </a:spcAft>
              <a:tabLst>
                <a:tab pos="0" algn="l"/>
                <a:tab pos="2242429" algn="l"/>
              </a:tabLst>
              <a:defRPr/>
            </a:pPr>
            <a:endParaRPr lang="he-IL" sz="2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pPr marL="342548" indent="-342548" rtl="1" fontAlgn="auto">
              <a:spcBef>
                <a:spcPts val="1800"/>
              </a:spcBef>
              <a:spcAft>
                <a:spcPts val="0"/>
              </a:spcAft>
              <a:tabLst>
                <a:tab pos="2242429" algn="l"/>
              </a:tabLst>
              <a:defRPr/>
            </a:pPr>
            <a:endParaRPr lang="he-IL" sz="1800" b="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pPr marL="456734" lvl="1" indent="-361581" algn="r" rtl="1" fontAlgn="auto">
              <a:spcBef>
                <a:spcPts val="1800"/>
              </a:spcBef>
              <a:spcAft>
                <a:spcPts val="0"/>
              </a:spcAft>
              <a:defRPr/>
            </a:pPr>
            <a:endParaRPr lang="en-US" sz="18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243715" name="Rectangle 6"/>
          <p:cNvSpPr txBox="1">
            <a:spLocks noChangeArrowheads="1"/>
          </p:cNvSpPr>
          <p:nvPr/>
        </p:nvSpPr>
        <p:spPr bwMode="auto">
          <a:xfrm>
            <a:off x="8390731" y="6484260"/>
            <a:ext cx="2847763" cy="164680"/>
          </a:xfrm>
          <a:prstGeom prst="rect">
            <a:avLst/>
          </a:prstGeom>
          <a:noFill/>
          <a:ln w="9525">
            <a:noFill/>
            <a:miter lim="800000"/>
            <a:headEnd/>
            <a:tailEnd/>
          </a:ln>
        </p:spPr>
        <p:txBody>
          <a:bodyPr lIns="0" tIns="0" rIns="0" bIns="0"/>
          <a:lstStyle/>
          <a:p>
            <a:pPr algn="r" rtl="1"/>
            <a:r>
              <a:rPr lang="he-IL" sz="1000" b="0">
                <a:solidFill>
                  <a:srgbClr val="ED1A3B"/>
                </a:solidFill>
                <a:latin typeface="Calibri" pitchFamily="34" charset="0"/>
              </a:rPr>
              <a:t>עמוד </a:t>
            </a:r>
            <a:fld id="{67887202-DEFB-4B67-A0A3-F798992DF0E8}" type="slidenum">
              <a:rPr lang="en-GB" sz="1000" b="0">
                <a:solidFill>
                  <a:srgbClr val="ED1A3B"/>
                </a:solidFill>
                <a:latin typeface="Calibri" pitchFamily="34" charset="0"/>
                <a:cs typeface="Arial" pitchFamily="34" charset="0"/>
              </a:rPr>
              <a:pPr algn="r" rtl="1"/>
              <a:t>9</a:t>
            </a:fld>
            <a:endParaRPr lang="en-GB" sz="1000" b="0">
              <a:solidFill>
                <a:srgbClr val="ED1A3B"/>
              </a:solidFill>
              <a:latin typeface="Calibri" pitchFamily="34" charset="0"/>
              <a:cs typeface="Arial" pitchFamily="34" charset="0"/>
            </a:endParaRPr>
          </a:p>
        </p:txBody>
      </p:sp>
      <p:pic>
        <p:nvPicPr>
          <p:cNvPr id="5" name="Picture 10" descr="https://encrypted-tbn1.gstatic.com/images?q=tbn:ANd9GcRDfdaxIpkB1yJs8IEnkJPWBb-kbdxpyRRkTQouF74y5ziYTa_F">
            <a:hlinkClick r:id="rId3"/>
          </p:cNvPr>
          <p:cNvPicPr>
            <a:picLocks noChangeAspect="1" noChangeArrowheads="1"/>
          </p:cNvPicPr>
          <p:nvPr/>
        </p:nvPicPr>
        <p:blipFill>
          <a:blip r:embed="rId4" cstate="print"/>
          <a:srcRect/>
          <a:stretch>
            <a:fillRect/>
          </a:stretch>
        </p:blipFill>
        <p:spPr bwMode="auto">
          <a:xfrm>
            <a:off x="2402353" y="3084533"/>
            <a:ext cx="3265056" cy="2482677"/>
          </a:xfrm>
          <a:prstGeom prst="rect">
            <a:avLst/>
          </a:prstGeom>
          <a:noFill/>
          <a:ln w="9525">
            <a:noFill/>
            <a:miter lim="800000"/>
            <a:headEnd/>
            <a:tailEnd/>
          </a:ln>
        </p:spPr>
      </p:pic>
      <p:sp>
        <p:nvSpPr>
          <p:cNvPr id="6" name="מציין מיקום תוכן 1"/>
          <p:cNvSpPr txBox="1">
            <a:spLocks/>
          </p:cNvSpPr>
          <p:nvPr/>
        </p:nvSpPr>
        <p:spPr>
          <a:xfrm>
            <a:off x="1372581" y="2505834"/>
            <a:ext cx="9281376" cy="3005957"/>
          </a:xfrm>
          <a:prstGeom prst="rect">
            <a:avLst/>
          </a:prstGeom>
        </p:spPr>
        <p:txBody>
          <a:bodyPr lIns="91175" tIns="45587" rIns="91175" bIns="45587"/>
          <a:lstStyle/>
          <a:p>
            <a:pPr marL="342548" indent="-342548" rtl="1" fontAlgn="auto">
              <a:spcBef>
                <a:spcPct val="20000"/>
              </a:spcBef>
              <a:spcAft>
                <a:spcPts val="0"/>
              </a:spcAft>
              <a:tabLst>
                <a:tab pos="2242429" algn="l"/>
              </a:tabLst>
              <a:defRPr/>
            </a:pPr>
            <a:r>
              <a:rPr lang="he-IL" sz="1600" dirty="0">
                <a:solidFill>
                  <a:srgbClr val="EEECE1">
                    <a:lumMod val="10000"/>
                  </a:srgbClr>
                </a:solidFill>
                <a:latin typeface="Tahoma" panose="020B0604030504040204" pitchFamily="34" charset="0"/>
                <a:ea typeface="Tahoma" panose="020B0604030504040204" pitchFamily="34" charset="0"/>
                <a:cs typeface="Tahoma" panose="020B0604030504040204" pitchFamily="34" charset="0"/>
              </a:rPr>
              <a:t>תפיסת תפקיד ועדת ביקורת</a:t>
            </a:r>
          </a:p>
          <a:p>
            <a:pPr rtl="1" fontAlgn="auto">
              <a:spcBef>
                <a:spcPts val="2400"/>
              </a:spcBef>
              <a:spcAft>
                <a:spcPts val="0"/>
              </a:spcAft>
              <a:tabLst>
                <a:tab pos="2242429" algn="l"/>
              </a:tabLst>
              <a:defRPr/>
            </a:pPr>
            <a:endParaRPr lang="he-IL" sz="14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429" algn="l"/>
              </a:tabLst>
              <a:defRPr/>
            </a:pPr>
            <a:endParaRPr lang="he-IL" sz="14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429" algn="l"/>
              </a:tabLst>
              <a:defRPr/>
            </a:pPr>
            <a:endParaRPr lang="he-IL" sz="14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3599"/>
              </a:spcBef>
              <a:spcAft>
                <a:spcPts val="0"/>
              </a:spcAft>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2400"/>
              </a:spcBef>
              <a:spcAft>
                <a:spcPts val="0"/>
              </a:spcAft>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ts val="1200"/>
              </a:spcBef>
              <a:spcAft>
                <a:spcPts val="0"/>
              </a:spcAft>
              <a:tabLst>
                <a:tab pos="2242429" algn="l"/>
              </a:tabLst>
              <a:defRPr/>
            </a:pPr>
            <a:endParaRPr lang="he-IL" sz="14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rtl="1" fontAlgn="auto">
              <a:spcBef>
                <a:spcPct val="20000"/>
              </a:spcBef>
              <a:spcAft>
                <a:spcPts val="0"/>
              </a:spcAft>
              <a:tabLst>
                <a:tab pos="2242429" algn="l"/>
              </a:tabLst>
              <a:defRPr/>
            </a:pPr>
            <a:endParaRPr lang="he-IL"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548" indent="-342548" rtl="1" fontAlgn="auto">
              <a:spcBef>
                <a:spcPct val="20000"/>
              </a:spcBef>
              <a:spcAft>
                <a:spcPts val="0"/>
              </a:spcAft>
              <a:tabLst>
                <a:tab pos="2242429" algn="l"/>
              </a:tabLst>
              <a:defRPr/>
            </a:pPr>
            <a:endParaRPr lang="he-IL" sz="1400"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a:p>
            <a:pPr algn="just" rtl="1" fontAlgn="auto">
              <a:spcBef>
                <a:spcPts val="1800"/>
              </a:spcBef>
              <a:spcAft>
                <a:spcPts val="0"/>
              </a:spcAft>
              <a:tabLst>
                <a:tab pos="0" algn="l"/>
                <a:tab pos="2242429" algn="l"/>
              </a:tabLst>
              <a:defRPr/>
            </a:pPr>
            <a:endParaRPr lang="he-IL" sz="14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pPr marL="342548" indent="-342548" rtl="1" fontAlgn="auto">
              <a:spcBef>
                <a:spcPts val="1800"/>
              </a:spcBef>
              <a:spcAft>
                <a:spcPts val="0"/>
              </a:spcAft>
              <a:tabLst>
                <a:tab pos="2242429" algn="l"/>
              </a:tabLst>
              <a:defRPr/>
            </a:pPr>
            <a:endParaRPr lang="he-IL" sz="1400" b="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a:p>
            <a:pPr marL="456734" lvl="1" indent="-361581" algn="r" rtl="1" fontAlgn="auto">
              <a:spcBef>
                <a:spcPts val="1800"/>
              </a:spcBef>
              <a:spcAft>
                <a:spcPts val="0"/>
              </a:spcAft>
              <a:defRPr/>
            </a:pPr>
            <a:endParaRPr lang="en-US" sz="14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5"/>
          <p:cNvSpPr txBox="1">
            <a:spLocks noChangeArrowheads="1"/>
          </p:cNvSpPr>
          <p:nvPr/>
        </p:nvSpPr>
        <p:spPr bwMode="auto">
          <a:xfrm>
            <a:off x="5623044" y="3080187"/>
            <a:ext cx="1101242" cy="1569392"/>
          </a:xfrm>
          <a:prstGeom prst="rect">
            <a:avLst/>
          </a:prstGeom>
          <a:noFill/>
          <a:ln w="9525">
            <a:noFill/>
            <a:miter lim="800000"/>
            <a:headEnd/>
            <a:tailEnd/>
          </a:ln>
        </p:spPr>
        <p:txBody>
          <a:bodyPr wrap="square" lIns="91175" tIns="45587" rIns="91175" bIns="45587">
            <a:spAutoFit/>
          </a:bodyPr>
          <a:lstStyle/>
          <a:p>
            <a:r>
              <a:rPr lang="he-IL" sz="9600">
                <a:solidFill>
                  <a:srgbClr val="000000"/>
                </a:solidFill>
              </a:rPr>
              <a:t>?</a:t>
            </a:r>
          </a:p>
        </p:txBody>
      </p:sp>
      <p:pic>
        <p:nvPicPr>
          <p:cNvPr id="8" name="Picture 4" descr="http://swflmlswatchdog.files.wordpress.com/2012/11/watchdog2.gif">
            <a:hlinkClick r:id="rId5"/>
          </p:cNvPr>
          <p:cNvPicPr>
            <a:picLocks noChangeAspect="1" noChangeArrowheads="1"/>
          </p:cNvPicPr>
          <p:nvPr/>
        </p:nvPicPr>
        <p:blipFill>
          <a:blip r:embed="rId6" cstate="print"/>
          <a:srcRect/>
          <a:stretch>
            <a:fillRect/>
          </a:stretch>
        </p:blipFill>
        <p:spPr bwMode="auto">
          <a:xfrm>
            <a:off x="7161343" y="3498697"/>
            <a:ext cx="3370023" cy="1678972"/>
          </a:xfrm>
          <a:prstGeom prst="rect">
            <a:avLst/>
          </a:prstGeom>
          <a:noFill/>
          <a:ln w="9525">
            <a:noFill/>
            <a:miter lim="800000"/>
            <a:headEnd/>
            <a:tailEnd/>
          </a:ln>
        </p:spPr>
      </p:pic>
    </p:spTree>
    <p:extLst>
      <p:ext uri="{BB962C8B-B14F-4D97-AF65-F5344CB8AC3E}">
        <p14:creationId xmlns:p14="http://schemas.microsoft.com/office/powerpoint/2010/main" val="4002117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אבחון מחלקת תיירות רפואית 2013">
  <a:themeElements>
    <a:clrScheme name="BDO">
      <a:dk1>
        <a:sysClr val="windowText" lastClr="000000"/>
      </a:dk1>
      <a:lt1>
        <a:sysClr val="window" lastClr="FFFFFF"/>
      </a:lt1>
      <a:dk2>
        <a:srgbClr val="EC1B3B"/>
      </a:dk2>
      <a:lt2>
        <a:srgbClr val="98002E"/>
      </a:lt2>
      <a:accent1>
        <a:srgbClr val="EEE8E1"/>
      </a:accent1>
      <a:accent2>
        <a:srgbClr val="685040"/>
      </a:accent2>
      <a:accent3>
        <a:srgbClr val="62CAE3"/>
      </a:accent3>
      <a:accent4>
        <a:srgbClr val="2EAFA4"/>
      </a:accent4>
      <a:accent5>
        <a:srgbClr val="F65275"/>
      </a:accent5>
      <a:accent6>
        <a:srgbClr val="F3D03E"/>
      </a:accent6>
      <a:hlink>
        <a:srgbClr val="980092"/>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אבחון מחלקת תיירות רפואית 2013">
  <a:themeElements>
    <a:clrScheme name="BDO">
      <a:dk1>
        <a:sysClr val="windowText" lastClr="000000"/>
      </a:dk1>
      <a:lt1>
        <a:sysClr val="window" lastClr="FFFFFF"/>
      </a:lt1>
      <a:dk2>
        <a:srgbClr val="EC1B3B"/>
      </a:dk2>
      <a:lt2>
        <a:srgbClr val="98002E"/>
      </a:lt2>
      <a:accent1>
        <a:srgbClr val="EEE8E1"/>
      </a:accent1>
      <a:accent2>
        <a:srgbClr val="685040"/>
      </a:accent2>
      <a:accent3>
        <a:srgbClr val="62CAE3"/>
      </a:accent3>
      <a:accent4>
        <a:srgbClr val="2EAFA4"/>
      </a:accent4>
      <a:accent5>
        <a:srgbClr val="F65275"/>
      </a:accent5>
      <a:accent6>
        <a:srgbClr val="F3D03E"/>
      </a:accent6>
      <a:hlink>
        <a:srgbClr val="980092"/>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אבחון מחלקת תיירות רפואית 2013">
  <a:themeElements>
    <a:clrScheme name="BDO">
      <a:dk1>
        <a:sysClr val="windowText" lastClr="000000"/>
      </a:dk1>
      <a:lt1>
        <a:sysClr val="window" lastClr="FFFFFF"/>
      </a:lt1>
      <a:dk2>
        <a:srgbClr val="EC1B3B"/>
      </a:dk2>
      <a:lt2>
        <a:srgbClr val="98002E"/>
      </a:lt2>
      <a:accent1>
        <a:srgbClr val="EEE8E1"/>
      </a:accent1>
      <a:accent2>
        <a:srgbClr val="685040"/>
      </a:accent2>
      <a:accent3>
        <a:srgbClr val="62CAE3"/>
      </a:accent3>
      <a:accent4>
        <a:srgbClr val="2EAFA4"/>
      </a:accent4>
      <a:accent5>
        <a:srgbClr val="F65275"/>
      </a:accent5>
      <a:accent6>
        <a:srgbClr val="F3D03E"/>
      </a:accent6>
      <a:hlink>
        <a:srgbClr val="980092"/>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DO_PowerPoint_2007_std_310709">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DO_PowerPoint_2007_std_310709">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אבחון מחלקת תיירות רפואית 2013">
  <a:themeElements>
    <a:clrScheme name="BDO">
      <a:dk1>
        <a:sysClr val="windowText" lastClr="000000"/>
      </a:dk1>
      <a:lt1>
        <a:sysClr val="window" lastClr="FFFFFF"/>
      </a:lt1>
      <a:dk2>
        <a:srgbClr val="EC1B3B"/>
      </a:dk2>
      <a:lt2>
        <a:srgbClr val="98002E"/>
      </a:lt2>
      <a:accent1>
        <a:srgbClr val="EEE8E1"/>
      </a:accent1>
      <a:accent2>
        <a:srgbClr val="685040"/>
      </a:accent2>
      <a:accent3>
        <a:srgbClr val="62CAE3"/>
      </a:accent3>
      <a:accent4>
        <a:srgbClr val="2EAFA4"/>
      </a:accent4>
      <a:accent5>
        <a:srgbClr val="F65275"/>
      </a:accent5>
      <a:accent6>
        <a:srgbClr val="F3D03E"/>
      </a:accent6>
      <a:hlink>
        <a:srgbClr val="980092"/>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אבחון מחלקת תיירות רפואית 2013">
  <a:themeElements>
    <a:clrScheme name="BDO">
      <a:dk1>
        <a:sysClr val="windowText" lastClr="000000"/>
      </a:dk1>
      <a:lt1>
        <a:sysClr val="window" lastClr="FFFFFF"/>
      </a:lt1>
      <a:dk2>
        <a:srgbClr val="EC1B3B"/>
      </a:dk2>
      <a:lt2>
        <a:srgbClr val="98002E"/>
      </a:lt2>
      <a:accent1>
        <a:srgbClr val="EEE8E1"/>
      </a:accent1>
      <a:accent2>
        <a:srgbClr val="685040"/>
      </a:accent2>
      <a:accent3>
        <a:srgbClr val="62CAE3"/>
      </a:accent3>
      <a:accent4>
        <a:srgbClr val="2EAFA4"/>
      </a:accent4>
      <a:accent5>
        <a:srgbClr val="F65275"/>
      </a:accent5>
      <a:accent6>
        <a:srgbClr val="F3D03E"/>
      </a:accent6>
      <a:hlink>
        <a:srgbClr val="980092"/>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אבחון מחלקת תיירות רפואית 2013">
  <a:themeElements>
    <a:clrScheme name="BDO">
      <a:dk1>
        <a:sysClr val="windowText" lastClr="000000"/>
      </a:dk1>
      <a:lt1>
        <a:sysClr val="window" lastClr="FFFFFF"/>
      </a:lt1>
      <a:dk2>
        <a:srgbClr val="EC1B3B"/>
      </a:dk2>
      <a:lt2>
        <a:srgbClr val="98002E"/>
      </a:lt2>
      <a:accent1>
        <a:srgbClr val="EEE8E1"/>
      </a:accent1>
      <a:accent2>
        <a:srgbClr val="685040"/>
      </a:accent2>
      <a:accent3>
        <a:srgbClr val="62CAE3"/>
      </a:accent3>
      <a:accent4>
        <a:srgbClr val="2EAFA4"/>
      </a:accent4>
      <a:accent5>
        <a:srgbClr val="F65275"/>
      </a:accent5>
      <a:accent6>
        <a:srgbClr val="F3D03E"/>
      </a:accent6>
      <a:hlink>
        <a:srgbClr val="980092"/>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6A01B7174A4DB44884E56AAAE95A0F30" ma:contentTypeVersion="0" ma:contentTypeDescription="צור מסמך חדש." ma:contentTypeScope="" ma:versionID="5c3e0ed05a6680f8f578494120022d5a">
  <xsd:schema xmlns:xsd="http://www.w3.org/2001/XMLSchema" xmlns:xs="http://www.w3.org/2001/XMLSchema" xmlns:p="http://schemas.microsoft.com/office/2006/metadata/properties" targetNamespace="http://schemas.microsoft.com/office/2006/metadata/properties" ma:root="true" ma:fieldsID="3c69e330b17b26747b49104fe0872e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5623EE-DFA3-469B-9667-0C0D50226B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C2D3049-958A-47D4-8F1F-19E3821CDDA1}">
  <ds:schemaRefs>
    <ds:schemaRef ds:uri="http://schemas.microsoft.com/sharepoint/v3/contenttype/forms"/>
  </ds:schemaRefs>
</ds:datastoreItem>
</file>

<file path=customXml/itemProps3.xml><?xml version="1.0" encoding="utf-8"?>
<ds:datastoreItem xmlns:ds="http://schemas.openxmlformats.org/officeDocument/2006/customXml" ds:itemID="{1ACD41AA-5690-4304-A3A7-7F05282CE2B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2921</TotalTime>
  <Words>1842</Words>
  <Application>Microsoft Office PowerPoint</Application>
  <PresentationFormat>מותאם אישית</PresentationFormat>
  <Paragraphs>324</Paragraphs>
  <Slides>20</Slides>
  <Notes>12</Notes>
  <HiddenSlides>0</HiddenSlides>
  <MMClips>0</MMClips>
  <ScaleCrop>false</ScaleCrop>
  <HeadingPairs>
    <vt:vector size="6" baseType="variant">
      <vt:variant>
        <vt:lpstr>גופנים בשימוש</vt:lpstr>
      </vt:variant>
      <vt:variant>
        <vt:i4>8</vt:i4>
      </vt:variant>
      <vt:variant>
        <vt:lpstr>ערכת נושא</vt:lpstr>
      </vt:variant>
      <vt:variant>
        <vt:i4>10</vt:i4>
      </vt:variant>
      <vt:variant>
        <vt:lpstr>כותרות שקופיות</vt:lpstr>
      </vt:variant>
      <vt:variant>
        <vt:i4>20</vt:i4>
      </vt:variant>
    </vt:vector>
  </HeadingPairs>
  <TitlesOfParts>
    <vt:vector size="38" baseType="lpstr">
      <vt:lpstr>Arial</vt:lpstr>
      <vt:lpstr>Arial Rounded MT Bold</vt:lpstr>
      <vt:lpstr>Calibri</vt:lpstr>
      <vt:lpstr>Guttman Yad-Brush</vt:lpstr>
      <vt:lpstr>Tahoma</vt:lpstr>
      <vt:lpstr>Times New Roman</vt:lpstr>
      <vt:lpstr>Trebuchet MS</vt:lpstr>
      <vt:lpstr>Univers HSBCPB Con 520</vt:lpstr>
      <vt:lpstr>אבחון מחלקת תיירות רפואית 2013</vt:lpstr>
      <vt:lpstr>1_אבחון מחלקת תיירות רפואית 2013</vt:lpstr>
      <vt:lpstr>BDO_PowerPoint_2007_std_310709</vt:lpstr>
      <vt:lpstr>2_BDO_PowerPoint_2007_std_310709</vt:lpstr>
      <vt:lpstr>2_אבחון מחלקת תיירות רפואית 2013</vt:lpstr>
      <vt:lpstr>3_אבחון מחלקת תיירות רפואית 2013</vt:lpstr>
      <vt:lpstr>3_ערכת נושא Office</vt:lpstr>
      <vt:lpstr>1_ערכת נושא Office</vt:lpstr>
      <vt:lpstr>4_אבחון מחלקת תיירות רפואית 2013</vt:lpstr>
      <vt:lpstr>5_אבחון מחלקת תיירות רפואית 2013</vt:lpstr>
      <vt:lpstr>מצגת של PowerPoint</vt:lpstr>
      <vt:lpstr>איפה אתם על המפה?</vt:lpstr>
      <vt:lpstr>מעטפת הרגולציה על האלכ"ר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ביקורת עומק בעמותות ובחל"צ</vt:lpstr>
      <vt:lpstr>מצגת של PowerPoint</vt:lpstr>
      <vt:lpstr>מצגת של PowerPoint</vt:lpstr>
      <vt:lpstr>מצגת של PowerPoint</vt:lpstr>
      <vt:lpstr>מצגת של PowerPoint</vt:lpstr>
    </vt:vector>
  </TitlesOfParts>
  <Company>BDO Ziv Haft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תאגיד הבריאות, קרן מחקרים רפואיים, פיתוח תשתיות ושירותי בריאות ליד המרכז הרפואי אסף הרופא (ע"ר)</dc:title>
  <dc:creator>sharonK</dc:creator>
  <cp:lastModifiedBy>agudot</cp:lastModifiedBy>
  <cp:revision>473</cp:revision>
  <cp:lastPrinted>2015-05-03T18:06:39Z</cp:lastPrinted>
  <dcterms:created xsi:type="dcterms:W3CDTF">2014-01-19T14:17:00Z</dcterms:created>
  <dcterms:modified xsi:type="dcterms:W3CDTF">2016-08-04T13:10:36Z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0x0101006A01B7174A4DB44884E56AAAE95A0F30</vt:lpwstr>
  </property>
</Properties>
</file>